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_rels/notesSlide11.xml.rels" ContentType="application/vnd.openxmlformats-package.relationships+xml"/>
  <Override PartName="/ppt/notesSlides/_rels/notesSlide20.xml.rels" ContentType="application/vnd.openxmlformats-package.relationships+xml"/>
  <Override PartName="/ppt/notesSlides/_rels/notesSlide19.xml.rels" ContentType="application/vnd.openxmlformats-package.relationships+xml"/>
  <Override PartName="/ppt/notesSlides/_rels/notesSlide26.xml.rels" ContentType="application/vnd.openxmlformats-package.relationships+xml"/>
  <Override PartName="/ppt/notesSlides/_rels/notesSlide33.xml.rels" ContentType="application/vnd.openxmlformats-package.relationships+xml"/>
  <Override PartName="/ppt/notesSlides/_rels/notesSlide42.xml.rels" ContentType="application/vnd.openxmlformats-package.relationships+xml"/>
  <Override PartName="/ppt/notesSlides/_rels/notesSlide12.xml.rels" ContentType="application/vnd.openxmlformats-package.relationships+xml"/>
  <Override PartName="/ppt/notesSlides/_rels/notesSlide15.xml.rels" ContentType="application/vnd.openxmlformats-package.relationships+xml"/>
  <Override PartName="/ppt/notesSlides/_rels/notesSlide31.xml.rels" ContentType="application/vnd.openxmlformats-package.relationships+xml"/>
  <Override PartName="/ppt/notesSlides/_rels/notesSlide37.xml.rels" ContentType="application/vnd.openxmlformats-package.relationships+xml"/>
  <Override PartName="/ppt/notesSlides/_rels/notesSlide22.xml.rels" ContentType="application/vnd.openxmlformats-package.relationships+xml"/>
  <Override PartName="/ppt/notesSlides/_rels/notesSlide6.xml.rels" ContentType="application/vnd.openxmlformats-package.relationships+xml"/>
  <Override PartName="/ppt/notesSlides/_rels/notesSlide13.xml.rels" ContentType="application/vnd.openxmlformats-package.relationships+xml"/>
  <Override PartName="/ppt/notesSlides/_rels/notesSlide41.xml.rels" ContentType="application/vnd.openxmlformats-package.relationships+xml"/>
  <Override PartName="/ppt/notesSlides/_rels/notesSlide40.xml.rels" ContentType="application/vnd.openxmlformats-package.relationships+xml"/>
  <Override PartName="/ppt/notesSlides/_rels/notesSlide18.xml.rels" ContentType="application/vnd.openxmlformats-package.relationships+xml"/>
  <Override PartName="/ppt/notesSlides/_rels/notesSlide25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21.xml.rels" ContentType="application/vnd.openxmlformats-package.relationships+xml"/>
  <Override PartName="/ppt/notesSlides/_rels/notesSlide36.xml.rels" ContentType="application/vnd.openxmlformats-package.relationships+xml"/>
  <Override PartName="/ppt/notesSlides/_rels/notesSlide30.xml.rels" ContentType="application/vnd.openxmlformats-package.relationships+xml"/>
  <Override PartName="/ppt/notesSlides/_rels/notesSlide29.xml.rels" ContentType="application/vnd.openxmlformats-package.relationships+xml"/>
  <Override PartName="/ppt/notesSlides/_rels/notesSlide5.xml.rels" ContentType="application/vnd.openxmlformats-package.relationships+xml"/>
  <Override PartName="/ppt/notesSlides/_rels/notesSlide9.xml.rels" ContentType="application/vnd.openxmlformats-package.relationships+xml"/>
  <Override PartName="/ppt/notesSlides/_rels/notesSlide3.xml.rels" ContentType="application/vnd.openxmlformats-package.relationships+xml"/>
  <Override PartName="/ppt/notesSlides/_rels/notesSlide34.xml.rels" ContentType="application/vnd.openxmlformats-package.relationships+xml"/>
  <Override PartName="/ppt/notesSlides/_rels/notesSlide27.xml.rels" ContentType="application/vnd.openxmlformats-package.relationships+xml"/>
  <Override PartName="/ppt/notesSlides/_rels/notesSlide43.xml.rels" ContentType="application/vnd.openxmlformats-package.relationships+xml"/>
  <Override PartName="/ppt/notesSlides/_rels/notesSlide14.xml.rels" ContentType="application/vnd.openxmlformats-package.relationships+xml"/>
  <Override PartName="/ppt/notesSlides/_rels/notesSlide2.xml.rels" ContentType="application/vnd.openxmlformats-package.relationships+xml"/>
  <Override PartName="/ppt/notesSlides/_rels/notesSlide4.xml.rels" ContentType="application/vnd.openxmlformats-package.relationships+xml"/>
  <Override PartName="/ppt/notesSlides/_rels/notesSlide7.xml.rels" ContentType="application/vnd.openxmlformats-package.relationships+xml"/>
  <Override PartName="/ppt/notesSlides/_rels/notesSlide32.xml.rels" ContentType="application/vnd.openxmlformats-package.relationships+xml"/>
  <Override PartName="/ppt/notesSlides/_rels/notesSlide16.xml.rels" ContentType="application/vnd.openxmlformats-package.relationships+xml"/>
  <Override PartName="/ppt/notesSlides/_rels/notesSlide23.xml.rels" ContentType="application/vnd.openxmlformats-package.relationships+xml"/>
  <Override PartName="/ppt/notesSlides/_rels/notesSlide38.xml.rels" ContentType="application/vnd.openxmlformats-package.relationships+xml"/>
  <Override PartName="/ppt/notesSlides/_rels/notesSlide28.xml.rels" ContentType="application/vnd.openxmlformats-package.relationships+xml"/>
  <Override PartName="/ppt/notesSlides/_rels/notesSlide44.xml.rels" ContentType="application/vnd.openxmlformats-package.relationships+xml"/>
  <Override PartName="/ppt/notesSlides/_rels/notesSlide35.xml.rels" ContentType="application/vnd.openxmlformats-package.relationships+xml"/>
  <Override PartName="/ppt/notesSlides/_rels/notesSlide8.xml.rels" ContentType="application/vnd.openxmlformats-package.relationships+xml"/>
  <Override PartName="/ppt/notesSlides/_rels/notesSlide17.xml.rels" ContentType="application/vnd.openxmlformats-package.relationships+xml"/>
  <Override PartName="/ppt/notesSlides/_rels/notesSlide24.xml.rels" ContentType="application/vnd.openxmlformats-package.relationships+xml"/>
  <Override PartName="/ppt/notesSlides/_rels/notesSlide39.xml.rels" ContentType="application/vnd.openxmlformats-package.relationships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1.xml" ContentType="application/vnd.openxmlformats-officedocument.presentationml.notesSlide+xml"/>
  <Override PartName="/ppt/_rels/presentation.xml.rels" ContentType="application/vnd.openxmlformats-package.relationships+xml"/>
  <Override PartName="/ppt/media/image56.png" ContentType="image/png"/>
  <Override PartName="/ppt/media/image55.png" ContentType="image/png"/>
  <Override PartName="/ppt/media/image54.png" ContentType="image/png"/>
  <Override PartName="/ppt/media/image47.png" ContentType="image/png"/>
  <Override PartName="/ppt/media/image10.png" ContentType="image/png"/>
  <Override PartName="/ppt/media/image35.png" ContentType="image/png"/>
  <Override PartName="/ppt/media/image5.png" ContentType="image/png"/>
  <Override PartName="/ppt/media/image17.png" ContentType="image/png"/>
  <Override PartName="/ppt/media/image28.png" ContentType="image/png"/>
  <Override PartName="/ppt/media/image34.png" ContentType="image/png"/>
  <Override PartName="/ppt/media/image4.png" ContentType="image/png"/>
  <Override PartName="/ppt/media/image16.png" ContentType="image/png"/>
  <Override PartName="/ppt/media/image27.png" ContentType="image/png"/>
  <Override PartName="/ppt/media/image33.png" ContentType="image/png"/>
  <Override PartName="/ppt/media/image3.png" ContentType="image/png"/>
  <Override PartName="/ppt/media/image15.png" ContentType="image/png"/>
  <Override PartName="/ppt/media/image26.png" ContentType="image/png"/>
  <Override PartName="/ppt/media/image32.png" ContentType="image/png"/>
  <Override PartName="/ppt/media/image2.png" ContentType="image/png"/>
  <Override PartName="/ppt/media/image14.png" ContentType="image/png"/>
  <Override PartName="/ppt/media/image25.png" ContentType="image/png"/>
  <Override PartName="/ppt/media/image60.png" ContentType="image/png"/>
  <Override PartName="/ppt/media/image23.png" ContentType="image/png"/>
  <Override PartName="/ppt/media/image58.png" ContentType="image/png"/>
  <Override PartName="/ppt/media/image21.png" ContentType="image/png"/>
  <Override PartName="/ppt/media/image22.png" ContentType="image/png"/>
  <Override PartName="/ppt/media/image59.png" ContentType="image/png"/>
  <Override PartName="/ppt/media/image57.png" ContentType="image/png"/>
  <Override PartName="/ppt/media/image20.png" ContentType="image/png"/>
  <Override PartName="/ppt/media/image61.png" ContentType="image/png"/>
  <Override PartName="/ppt/media/image24.png" ContentType="image/png"/>
  <Override PartName="/ppt/media/image31.png" ContentType="image/png"/>
  <Override PartName="/ppt/media/image29.png" ContentType="image/png"/>
  <Override PartName="/ppt/media/image18.png" ContentType="image/png"/>
  <Override PartName="/ppt/media/image6.png" ContentType="image/png"/>
  <Override PartName="/ppt/media/image36.png" ContentType="image/png"/>
  <Override PartName="/ppt/media/image11.png" ContentType="image/png"/>
  <Override PartName="/ppt/media/image48.png" ContentType="image/png"/>
  <Override PartName="/ppt/media/image50.png" ContentType="image/png"/>
  <Override PartName="/ppt/media/image19.png" ContentType="image/png"/>
  <Override PartName="/ppt/media/image62.jpeg" ContentType="image/jpeg"/>
  <Override PartName="/ppt/media/image7.png" ContentType="image/png"/>
  <Override PartName="/ppt/media/image37.png" ContentType="image/png"/>
  <Override PartName="/ppt/media/image12.png" ContentType="image/png"/>
  <Override PartName="/ppt/media/image49.png" ContentType="image/png"/>
  <Override PartName="/ppt/media/image8.png" ContentType="image/png"/>
  <Override PartName="/ppt/media/image38.png" ContentType="image/png"/>
  <Override PartName="/ppt/media/image1.png" ContentType="image/png"/>
  <Override PartName="/ppt/media/image13.png" ContentType="image/png"/>
  <Override PartName="/ppt/media/image9.png" ContentType="image/png"/>
  <Override PartName="/ppt/media/image39.png" ContentType="image/png"/>
  <Override PartName="/ppt/media/image30.png" ContentType="image/png"/>
  <Override PartName="/ppt/media/image40.png" ContentType="image/png"/>
  <Override PartName="/ppt/media/image41.png" ContentType="image/png"/>
  <Override PartName="/ppt/media/image42.png" ContentType="image/png"/>
  <Override PartName="/ppt/media/image43.png" ContentType="image/png"/>
  <Override PartName="/ppt/media/image44.png" ContentType="image/png"/>
  <Override PartName="/ppt/media/image45.png" ContentType="image/png"/>
  <Override PartName="/ppt/media/image46.png" ContentType="image/png"/>
  <Override PartName="/ppt/media/image51.png" ContentType="image/png"/>
  <Override PartName="/ppt/media/image52.png" ContentType="image/png"/>
  <Override PartName="/ppt/media/image53.png" ContentType="image/png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_rels/slideLayout2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20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2.xml" ContentType="application/vnd.openxmlformats-officedocument.presentationml.slideLayout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40.xml.rels" ContentType="application/vnd.openxmlformats-package.relationships+xml"/>
  <Override PartName="/ppt/slides/_rels/slide33.xml.rels" ContentType="application/vnd.openxmlformats-package.relationships+xml"/>
  <Override PartName="/ppt/slides/_rels/slide6.xml.rels" ContentType="application/vnd.openxmlformats-package.relationships+xml"/>
  <Override PartName="/ppt/slides/_rels/slide41.xml.rels" ContentType="application/vnd.openxmlformats-package.relationships+xml"/>
  <Override PartName="/ppt/slides/_rels/slide34.xml.rels" ContentType="application/vnd.openxmlformats-package.relationships+xml"/>
  <Override PartName="/ppt/slides/_rels/slide7.xml.rels" ContentType="application/vnd.openxmlformats-package.relationships+xml"/>
  <Override PartName="/ppt/slides/_rels/slide42.xml.rels" ContentType="application/vnd.openxmlformats-package.relationships+xml"/>
  <Override PartName="/ppt/slides/_rels/slide35.xml.rels" ContentType="application/vnd.openxmlformats-package.relationships+xml"/>
  <Override PartName="/ppt/slides/_rels/slide1.xml.rels" ContentType="application/vnd.openxmlformats-package.relationships+xml"/>
  <Override PartName="/ppt/slides/_rels/slide20.xml.rels" ContentType="application/vnd.openxmlformats-package.relationships+xml"/>
  <Override PartName="/ppt/slides/_rels/slide10.xml.rels" ContentType="application/vnd.openxmlformats-package.relationships+xml"/>
  <Override PartName="/ppt/slides/_rels/slide32.xml.rels" ContentType="application/vnd.openxmlformats-package.relationships+xml"/>
  <Override PartName="/ppt/slides/_rels/slide16.xml.rels" ContentType="application/vnd.openxmlformats-package.relationships+xml"/>
  <Override PartName="/ppt/slides/_rels/slide25.xml.rels" ContentType="application/vnd.openxmlformats-package.relationships+xml"/>
  <Override PartName="/ppt/slides/_rels/slide30.xml.rels" ContentType="application/vnd.openxmlformats-package.relationships+xml"/>
  <Override PartName="/ppt/slides/_rels/slide45.xml.rels" ContentType="application/vnd.openxmlformats-package.relationships+xml"/>
  <Override PartName="/ppt/slides/_rels/slide14.xml.rels" ContentType="application/vnd.openxmlformats-package.relationships+xml"/>
  <Override PartName="/ppt/slides/_rels/slide29.xml.rels" ContentType="application/vnd.openxmlformats-package.relationships+xml"/>
  <Override PartName="/ppt/slides/_rels/slide23.xml.rels" ContentType="application/vnd.openxmlformats-package.relationships+xml"/>
  <Override PartName="/ppt/slides/_rels/slide38.xml.rels" ContentType="application/vnd.openxmlformats-package.relationships+xml"/>
  <Override PartName="/ppt/slides/_rels/slide18.xml.rels" ContentType="application/vnd.openxmlformats-package.relationships+xml"/>
  <Override PartName="/ppt/slides/_rels/slide12.xml.rels" ContentType="application/vnd.openxmlformats-package.relationships+xml"/>
  <Override PartName="/ppt/slides/_rels/slide15.xml.rels" ContentType="application/vnd.openxmlformats-package.relationships+xml"/>
  <Override PartName="/ppt/slides/_rels/slide31.xml.rels" ContentType="application/vnd.openxmlformats-package.relationships+xml"/>
  <Override PartName="/ppt/slides/_rels/slide24.xml.rels" ContentType="application/vnd.openxmlformats-package.relationships+xml"/>
  <Override PartName="/ppt/slides/_rels/slide39.xml.rels" ContentType="application/vnd.openxmlformats-package.relationships+xml"/>
  <Override PartName="/ppt/slides/_rels/slide13.xml.rels" ContentType="application/vnd.openxmlformats-package.relationships+xml"/>
  <Override PartName="/ppt/slides/_rels/slide19.xml.rels" ContentType="application/vnd.openxmlformats-package.relationships+xml"/>
  <Override PartName="/ppt/slides/_rels/slide28.xml.rels" ContentType="application/vnd.openxmlformats-package.relationships+xml"/>
  <Override PartName="/ppt/slides/_rels/slide44.xml.rels" ContentType="application/vnd.openxmlformats-package.relationships+xml"/>
  <Override PartName="/ppt/slides/_rels/slide22.xml.rels" ContentType="application/vnd.openxmlformats-package.relationships+xml"/>
  <Override PartName="/ppt/slides/_rels/slide37.xml.rels" ContentType="application/vnd.openxmlformats-package.relationships+xml"/>
  <Override PartName="/ppt/slides/_rels/slide3.xml.rels" ContentType="application/vnd.openxmlformats-package.relationships+xml"/>
  <Override PartName="/ppt/slides/_rels/slide9.xml.rels" ContentType="application/vnd.openxmlformats-package.relationships+xml"/>
  <Override PartName="/ppt/slides/_rels/slide26.xml.rels" ContentType="application/vnd.openxmlformats-package.relationships+xml"/>
  <Override PartName="/ppt/slides/_rels/slide11.xml.rels" ContentType="application/vnd.openxmlformats-package.relationships+xml"/>
  <Override PartName="/ppt/slides/_rels/slide17.xml.rels" ContentType="application/vnd.openxmlformats-package.relationships+xml"/>
  <Override PartName="/ppt/slides/_rels/slide21.xml.rels" ContentType="application/vnd.openxmlformats-package.relationships+xml"/>
  <Override PartName="/ppt/slides/_rels/slide36.xml.rels" ContentType="application/vnd.openxmlformats-package.relationships+xml"/>
  <Override PartName="/ppt/slides/_rels/slide27.xml.rels" ContentType="application/vnd.openxmlformats-package.relationships+xml"/>
  <Override PartName="/ppt/slides/_rels/slide43.xml.rels" ContentType="application/vnd.openxmlformats-package.relationships+xml"/>
  <Override PartName="/ppt/slides/_rels/slide2.xml.rels" ContentType="application/vnd.openxmlformats-package.relationships+xml"/>
  <Override PartName="/ppt/slides/_rels/slide8.xml.rels" ContentType="application/vnd.openxmlformats-package.relationships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12.xml" ContentType="application/vnd.openxmlformats-officedocument.presentationml.slide+xml"/>
  <Override PartName="/ppt/slides/slide36.xml" ContentType="application/vnd.openxmlformats-officedocument.presentationml.slide+xml"/>
  <Override PartName="/ppt/slides/slide13.xml" ContentType="application/vnd.openxmlformats-officedocument.presentationml.slide+xml"/>
  <Override PartName="/ppt/slides/slide37.xml" ContentType="application/vnd.openxmlformats-officedocument.presentationml.slide+xml"/>
  <Override PartName="/ppt/slides/slide1.xml" ContentType="application/vnd.openxmlformats-officedocument.presentationml.slide+xml"/>
  <Override PartName="/ppt/slides/slide38.xml" ContentType="application/vnd.openxmlformats-officedocument.presentationml.slide+xml"/>
  <Override PartName="/ppt/slides/slide2.xml" ContentType="application/vnd.openxmlformats-officedocument.presentationml.slide+xml"/>
  <Override PartName="/ppt/slides/slide39.xml" ContentType="application/vnd.openxmlformats-officedocument.presentationml.slide+xml"/>
  <Override PartName="/ppt/slides/slide3.xml" ContentType="application/vnd.openxmlformats-officedocument.presentationml.slide+xml"/>
  <Override PartName="/ppt/slides/slide33.xml" ContentType="application/vnd.openxmlformats-officedocument.presentationml.slide+xml"/>
  <Override PartName="/ppt/slides/slide45.xml" ContentType="application/vnd.openxmlformats-officedocument.presentationml.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  <Override PartName="/ppt/slides/slide44.xml" ContentType="application/vnd.openxmlformats-officedocument.presentationml.slide+xml"/>
  <Override PartName="/ppt/slides/slide41.xml" ContentType="application/vnd.openxmlformats-officedocument.presentationml.slide+xml"/>
  <Override PartName="/ppt/slides/slide6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43.xml" ContentType="application/vnd.openxmlformats-officedocument.presentationml.slide+xml"/>
  <Override PartName="/ppt/slides/slide40.xml" ContentType="application/vnd.openxmlformats-officedocument.presentationml.slide+xml"/>
  <Override PartName="/ppt/slides/slide5.xml" ContentType="application/vnd.openxmlformats-officedocument.presentationml.slide+xml"/>
  <Override PartName="/ppt/slides/slide7.xml" ContentType="application/vnd.openxmlformats-officedocument.presentationml.slide+xml"/>
  <Override PartName="/ppt/slides/slide42.xml" ContentType="application/vnd.openxmlformats-officedocument.presentationml.slide+xml"/>
  <Override PartName="/ppt/slides/slide4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</p:sldIdLst>
  <p:sldSz cx="12192000" cy="68580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<Relationship Id="rId40" Type="http://schemas.openxmlformats.org/officeDocument/2006/relationships/slide" Target="slides/slide36.xml"/><Relationship Id="rId41" Type="http://schemas.openxmlformats.org/officeDocument/2006/relationships/slide" Target="slides/slide37.xml"/><Relationship Id="rId42" Type="http://schemas.openxmlformats.org/officeDocument/2006/relationships/slide" Target="slides/slide38.xml"/><Relationship Id="rId43" Type="http://schemas.openxmlformats.org/officeDocument/2006/relationships/slide" Target="slides/slide39.xml"/><Relationship Id="rId44" Type="http://schemas.openxmlformats.org/officeDocument/2006/relationships/slide" Target="slides/slide40.xml"/><Relationship Id="rId45" Type="http://schemas.openxmlformats.org/officeDocument/2006/relationships/slide" Target="slides/slide41.xml"/><Relationship Id="rId46" Type="http://schemas.openxmlformats.org/officeDocument/2006/relationships/slide" Target="slides/slide42.xml"/><Relationship Id="rId47" Type="http://schemas.openxmlformats.org/officeDocument/2006/relationships/slide" Target="slides/slide43.xml"/><Relationship Id="rId48" Type="http://schemas.openxmlformats.org/officeDocument/2006/relationships/slide" Target="slides/slide44.xml"/><Relationship Id="rId49" Type="http://schemas.openxmlformats.org/officeDocument/2006/relationships/slide" Target="slides/slide45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3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move the slide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US" sz="1400" spc="-1" strike="noStrike">
                <a:latin typeface="Times New Roman"/>
              </a:rPr>
              <a:t>&lt;header&gt;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79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80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81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 algn="r"/>
            <a:fld id="{8D1E1854-7465-43D2-B761-0BA588375F4E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
</Relationships>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
</Relationships>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
</Relationships>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
</Relationships>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
</Relationships>
</file>

<file path=ppt/notesSlides/_rels/notesSlide19.xml.rels><?xml version="1.0" encoding="UTF-8"?>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20.xml.rels><?xml version="1.0" encoding="UTF-8"?>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
</Relationships>
</file>

<file path=ppt/notesSlides/_rels/notesSlide21.xml.rels><?xml version="1.0" encoding="UTF-8"?>
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
</Relationships>
</file>

<file path=ppt/notesSlides/_rels/notesSlide22.xml.rels><?xml version="1.0" encoding="UTF-8"?>
<Relationships xmlns="http://schemas.openxmlformats.org/package/2006/relationships"><Relationship Id="rId1" Type="http://schemas.openxmlformats.org/officeDocument/2006/relationships/slide" Target="../slides/slide22.xml"/><Relationship Id="rId2" Type="http://schemas.openxmlformats.org/officeDocument/2006/relationships/notesMaster" Target="../notesMasters/notesMaster1.xml"/>
</Relationships>
</file>

<file path=ppt/notesSlides/_rels/notesSlide23.xml.rels><?xml version="1.0" encoding="UTF-8"?>
<Relationships xmlns="http://schemas.openxmlformats.org/package/2006/relationships"><Relationship Id="rId1" Type="http://schemas.openxmlformats.org/officeDocument/2006/relationships/slide" Target="../slides/slide23.xml"/><Relationship Id="rId2" Type="http://schemas.openxmlformats.org/officeDocument/2006/relationships/notesMaster" Target="../notesMasters/notesMaster1.xml"/>
</Relationships>
</file>

<file path=ppt/notesSlides/_rels/notesSlide24.xml.rels><?xml version="1.0" encoding="UTF-8"?>
<Relationships xmlns="http://schemas.openxmlformats.org/package/2006/relationships"><Relationship Id="rId1" Type="http://schemas.openxmlformats.org/officeDocument/2006/relationships/slide" Target="../slides/slide24.xml"/><Relationship Id="rId2" Type="http://schemas.openxmlformats.org/officeDocument/2006/relationships/notesMaster" Target="../notesMasters/notesMaster1.xml"/>
</Relationships>
</file>

<file path=ppt/notesSlides/_rels/notesSlide25.xml.rels><?xml version="1.0" encoding="UTF-8"?>
<Relationships xmlns="http://schemas.openxmlformats.org/package/2006/relationships"><Relationship Id="rId1" Type="http://schemas.openxmlformats.org/officeDocument/2006/relationships/slide" Target="../slides/slide25.xml"/><Relationship Id="rId2" Type="http://schemas.openxmlformats.org/officeDocument/2006/relationships/notesMaster" Target="../notesMasters/notesMaster1.xml"/>
</Relationships>
</file>

<file path=ppt/notesSlides/_rels/notesSlide26.xml.rels><?xml version="1.0" encoding="UTF-8"?>
<Relationships xmlns="http://schemas.openxmlformats.org/package/2006/relationships"><Relationship Id="rId1" Type="http://schemas.openxmlformats.org/officeDocument/2006/relationships/slide" Target="../slides/slide26.xml"/><Relationship Id="rId2" Type="http://schemas.openxmlformats.org/officeDocument/2006/relationships/notesMaster" Target="../notesMasters/notesMaster1.xml"/>
</Relationships>
</file>

<file path=ppt/notesSlides/_rels/notesSlide27.xml.rels><?xml version="1.0" encoding="UTF-8"?>
<Relationships xmlns="http://schemas.openxmlformats.org/package/2006/relationships"><Relationship Id="rId1" Type="http://schemas.openxmlformats.org/officeDocument/2006/relationships/slide" Target="../slides/slide27.xml"/><Relationship Id="rId2" Type="http://schemas.openxmlformats.org/officeDocument/2006/relationships/notesMaster" Target="../notesMasters/notesMaster1.xml"/>
</Relationships>
</file>

<file path=ppt/notesSlides/_rels/notesSlide28.xml.rels><?xml version="1.0" encoding="UTF-8"?>
<Relationships xmlns="http://schemas.openxmlformats.org/package/2006/relationships"><Relationship Id="rId1" Type="http://schemas.openxmlformats.org/officeDocument/2006/relationships/slide" Target="../slides/slide28.xml"/><Relationship Id="rId2" Type="http://schemas.openxmlformats.org/officeDocument/2006/relationships/notesMaster" Target="../notesMasters/notesMaster1.xml"/>
</Relationships>
</file>

<file path=ppt/notesSlides/_rels/notesSlide29.xml.rels><?xml version="1.0" encoding="UTF-8"?>
<Relationships xmlns="http://schemas.openxmlformats.org/package/2006/relationships"><Relationship Id="rId1" Type="http://schemas.openxmlformats.org/officeDocument/2006/relationships/slide" Target="../slides/slide29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30.xml.rels><?xml version="1.0" encoding="UTF-8"?>
<Relationships xmlns="http://schemas.openxmlformats.org/package/2006/relationships"><Relationship Id="rId1" Type="http://schemas.openxmlformats.org/officeDocument/2006/relationships/slide" Target="../slides/slide30.xml"/><Relationship Id="rId2" Type="http://schemas.openxmlformats.org/officeDocument/2006/relationships/notesMaster" Target="../notesMasters/notesMaster1.xml"/>
</Relationships>
</file>

<file path=ppt/notesSlides/_rels/notesSlide31.xml.rels><?xml version="1.0" encoding="UTF-8"?>
<Relationships xmlns="http://schemas.openxmlformats.org/package/2006/relationships"><Relationship Id="rId1" Type="http://schemas.openxmlformats.org/officeDocument/2006/relationships/slide" Target="../slides/slide31.xml"/><Relationship Id="rId2" Type="http://schemas.openxmlformats.org/officeDocument/2006/relationships/notesMaster" Target="../notesMasters/notesMaster1.xml"/>
</Relationships>
</file>

<file path=ppt/notesSlides/_rels/notesSlide32.xml.rels><?xml version="1.0" encoding="UTF-8"?>
<Relationships xmlns="http://schemas.openxmlformats.org/package/2006/relationships"><Relationship Id="rId1" Type="http://schemas.openxmlformats.org/officeDocument/2006/relationships/slide" Target="../slides/slide32.xml"/><Relationship Id="rId2" Type="http://schemas.openxmlformats.org/officeDocument/2006/relationships/notesMaster" Target="../notesMasters/notesMaster1.xml"/>
</Relationships>
</file>

<file path=ppt/notesSlides/_rels/notesSlide33.xml.rels><?xml version="1.0" encoding="UTF-8"?>
<Relationships xmlns="http://schemas.openxmlformats.org/package/2006/relationships"><Relationship Id="rId1" Type="http://schemas.openxmlformats.org/officeDocument/2006/relationships/slide" Target="../slides/slide33.xml"/><Relationship Id="rId2" Type="http://schemas.openxmlformats.org/officeDocument/2006/relationships/notesMaster" Target="../notesMasters/notesMaster1.xml"/>
</Relationships>
</file>

<file path=ppt/notesSlides/_rels/notesSlide34.xml.rels><?xml version="1.0" encoding="UTF-8"?>
<Relationships xmlns="http://schemas.openxmlformats.org/package/2006/relationships"><Relationship Id="rId1" Type="http://schemas.openxmlformats.org/officeDocument/2006/relationships/slide" Target="../slides/slide34.xml"/><Relationship Id="rId2" Type="http://schemas.openxmlformats.org/officeDocument/2006/relationships/notesMaster" Target="../notesMasters/notesMaster1.xml"/>
</Relationships>
</file>

<file path=ppt/notesSlides/_rels/notesSlide35.xml.rels><?xml version="1.0" encoding="UTF-8"?>
<Relationships xmlns="http://schemas.openxmlformats.org/package/2006/relationships"><Relationship Id="rId1" Type="http://schemas.openxmlformats.org/officeDocument/2006/relationships/slide" Target="../slides/slide35.xml"/><Relationship Id="rId2" Type="http://schemas.openxmlformats.org/officeDocument/2006/relationships/notesMaster" Target="../notesMasters/notesMaster1.xml"/>
</Relationships>
</file>

<file path=ppt/notesSlides/_rels/notesSlide36.xml.rels><?xml version="1.0" encoding="UTF-8"?>
<Relationships xmlns="http://schemas.openxmlformats.org/package/2006/relationships"><Relationship Id="rId1" Type="http://schemas.openxmlformats.org/officeDocument/2006/relationships/slide" Target="../slides/slide36.xml"/><Relationship Id="rId2" Type="http://schemas.openxmlformats.org/officeDocument/2006/relationships/notesMaster" Target="../notesMasters/notesMaster1.xml"/>
</Relationships>
</file>

<file path=ppt/notesSlides/_rels/notesSlide37.xml.rels><?xml version="1.0" encoding="UTF-8"?>
<Relationships xmlns="http://schemas.openxmlformats.org/package/2006/relationships"><Relationship Id="rId1" Type="http://schemas.openxmlformats.org/officeDocument/2006/relationships/slide" Target="../slides/slide37.xml"/><Relationship Id="rId2" Type="http://schemas.openxmlformats.org/officeDocument/2006/relationships/notesMaster" Target="../notesMasters/notesMaster1.xml"/>
</Relationships>
</file>

<file path=ppt/notesSlides/_rels/notesSlide38.xml.rels><?xml version="1.0" encoding="UTF-8"?>
<Relationships xmlns="http://schemas.openxmlformats.org/package/2006/relationships"><Relationship Id="rId1" Type="http://schemas.openxmlformats.org/officeDocument/2006/relationships/slide" Target="../slides/slide38.xml"/><Relationship Id="rId2" Type="http://schemas.openxmlformats.org/officeDocument/2006/relationships/notesMaster" Target="../notesMasters/notesMaster1.xml"/>
</Relationships>
</file>

<file path=ppt/notesSlides/_rels/notesSlide39.xml.rels><?xml version="1.0" encoding="UTF-8"?>
<Relationships xmlns="http://schemas.openxmlformats.org/package/2006/relationships"><Relationship Id="rId1" Type="http://schemas.openxmlformats.org/officeDocument/2006/relationships/slide" Target="../slides/slide39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40.xml.rels><?xml version="1.0" encoding="UTF-8"?>
<Relationships xmlns="http://schemas.openxmlformats.org/package/2006/relationships"><Relationship Id="rId1" Type="http://schemas.openxmlformats.org/officeDocument/2006/relationships/slide" Target="../slides/slide40.xml"/><Relationship Id="rId2" Type="http://schemas.openxmlformats.org/officeDocument/2006/relationships/notesMaster" Target="../notesMasters/notesMaster1.xml"/>
</Relationships>
</file>

<file path=ppt/notesSlides/_rels/notesSlide41.xml.rels><?xml version="1.0" encoding="UTF-8"?>
<Relationships xmlns="http://schemas.openxmlformats.org/package/2006/relationships"><Relationship Id="rId1" Type="http://schemas.openxmlformats.org/officeDocument/2006/relationships/slide" Target="../slides/slide41.xml"/><Relationship Id="rId2" Type="http://schemas.openxmlformats.org/officeDocument/2006/relationships/notesMaster" Target="../notesMasters/notesMaster1.xml"/>
</Relationships>
</file>

<file path=ppt/notesSlides/_rels/notesSlide42.xml.rels><?xml version="1.0" encoding="UTF-8"?>
<Relationships xmlns="http://schemas.openxmlformats.org/package/2006/relationships"><Relationship Id="rId1" Type="http://schemas.openxmlformats.org/officeDocument/2006/relationships/slide" Target="../slides/slide42.xml"/><Relationship Id="rId2" Type="http://schemas.openxmlformats.org/officeDocument/2006/relationships/notesMaster" Target="../notesMasters/notesMaster1.xml"/>
</Relationships>
</file>

<file path=ppt/notesSlides/_rels/notesSlide43.xml.rels><?xml version="1.0" encoding="UTF-8"?>
<Relationships xmlns="http://schemas.openxmlformats.org/package/2006/relationships"><Relationship Id="rId1" Type="http://schemas.openxmlformats.org/officeDocument/2006/relationships/slide" Target="../slides/slide43.xml"/><Relationship Id="rId2" Type="http://schemas.openxmlformats.org/officeDocument/2006/relationships/notesMaster" Target="../notesMasters/notesMaster1.xml"/>
</Relationships>
</file>

<file path=ppt/notesSlides/_rels/notesSlide44.xml.rels><?xml version="1.0" encoding="UTF-8"?>
<Relationships xmlns="http://schemas.openxmlformats.org/package/2006/relationships"><Relationship Id="rId1" Type="http://schemas.openxmlformats.org/officeDocument/2006/relationships/slide" Target="../slides/slide4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</p:spPr>
      </p:sp>
      <p:sp>
        <p:nvSpPr>
          <p:cNvPr id="34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343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C620BB30-E996-4397-B5F4-7202A6E3BEB9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</p:spPr>
      </p:sp>
      <p:sp>
        <p:nvSpPr>
          <p:cNvPr id="34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346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FC7DC5B0-88AA-4151-AB16-5FFDFD17FA29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</p:spPr>
      </p:sp>
      <p:sp>
        <p:nvSpPr>
          <p:cNvPr id="34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349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E960FA64-BA55-4D42-9C96-D9DE5098319E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</p:spPr>
      </p:sp>
      <p:sp>
        <p:nvSpPr>
          <p:cNvPr id="35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352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92812940-6375-4544-B536-9C94CAFFA18C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</p:spPr>
      </p:sp>
      <p:sp>
        <p:nvSpPr>
          <p:cNvPr id="35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355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A5858CFB-F453-4816-AF42-AA14A9F23951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1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</p:spPr>
      </p:sp>
      <p:sp>
        <p:nvSpPr>
          <p:cNvPr id="35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358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D5A51791-3F99-46AB-A689-53E86E74CB0F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</p:spPr>
      </p:sp>
      <p:sp>
        <p:nvSpPr>
          <p:cNvPr id="36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361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B32CC9B3-6B4B-4511-BDC9-9CF2CD98A81F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1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</p:spPr>
      </p:sp>
      <p:sp>
        <p:nvSpPr>
          <p:cNvPr id="36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364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D893A638-A701-4051-9FA7-1C99DA70FCE7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1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</p:spPr>
      </p:sp>
      <p:sp>
        <p:nvSpPr>
          <p:cNvPr id="36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367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AE9F7C82-0D43-44D6-8CF8-F0D5843D1DC5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1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</p:spPr>
      </p:sp>
      <p:sp>
        <p:nvSpPr>
          <p:cNvPr id="36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370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B69D8A3F-C1EE-4D71-B6D8-A5AB3453C737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</p:spPr>
      </p:sp>
      <p:sp>
        <p:nvSpPr>
          <p:cNvPr id="31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319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9B88BF27-94F7-4CA0-99F5-46C21E91A978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2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</p:spPr>
      </p:sp>
      <p:sp>
        <p:nvSpPr>
          <p:cNvPr id="37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373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3A2E82B9-4FA5-4033-A31C-E834CBB6AD1E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2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</p:spPr>
      </p:sp>
      <p:sp>
        <p:nvSpPr>
          <p:cNvPr id="37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376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D94D4E70-B878-4A02-8BB8-5406D256BC20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2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</p:spPr>
      </p:sp>
      <p:sp>
        <p:nvSpPr>
          <p:cNvPr id="37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379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7D2A85B5-84D9-457B-8758-270120FAAF1C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2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</p:spPr>
      </p:sp>
      <p:sp>
        <p:nvSpPr>
          <p:cNvPr id="38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382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60A6FC6C-A556-47ED-A086-7BE0E56CC972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2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</p:spPr>
      </p:sp>
      <p:sp>
        <p:nvSpPr>
          <p:cNvPr id="38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385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34FEFCAA-F084-498B-A057-0D44AF92421A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2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</p:spPr>
      </p:sp>
      <p:sp>
        <p:nvSpPr>
          <p:cNvPr id="38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388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CB18970D-6E9F-45D5-8714-BE69BC70B649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2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</p:spPr>
      </p:sp>
      <p:sp>
        <p:nvSpPr>
          <p:cNvPr id="39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391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4950D107-EF42-4134-82FF-978187B8F0E1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2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</p:spPr>
      </p:sp>
      <p:sp>
        <p:nvSpPr>
          <p:cNvPr id="39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394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C0D0CC24-4DF3-45D8-9CDD-09774C378A24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2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</p:spPr>
      </p:sp>
      <p:sp>
        <p:nvSpPr>
          <p:cNvPr id="39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397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54442E5D-FF37-40F1-AFF1-272A224BCC32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2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</p:spPr>
      </p:sp>
      <p:sp>
        <p:nvSpPr>
          <p:cNvPr id="39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400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11BCF459-EB1C-4D0C-B097-98AB282E982B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</p:spPr>
      </p:sp>
      <p:sp>
        <p:nvSpPr>
          <p:cNvPr id="32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322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70E549C0-55F9-4259-9ADE-DDE9367E7FB6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3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</p:spPr>
      </p:sp>
      <p:sp>
        <p:nvSpPr>
          <p:cNvPr id="40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403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99EF33DD-E7BD-440B-B485-8CD1C2D1650E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3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</p:spPr>
      </p:sp>
      <p:sp>
        <p:nvSpPr>
          <p:cNvPr id="40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406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F4E8D304-4759-40E8-9E9D-64E7B809C29A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3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</p:spPr>
      </p:sp>
      <p:sp>
        <p:nvSpPr>
          <p:cNvPr id="40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409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F4915866-C7CE-402B-88FB-0169482B8B3F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3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</p:spPr>
      </p:sp>
      <p:sp>
        <p:nvSpPr>
          <p:cNvPr id="41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412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3220F1C3-459C-4E53-A253-5881AFE97152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3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</p:spPr>
      </p:sp>
      <p:sp>
        <p:nvSpPr>
          <p:cNvPr id="41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415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6859A224-640D-4C09-87B4-AA9F9E4C414E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3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</p:spPr>
      </p:sp>
      <p:sp>
        <p:nvSpPr>
          <p:cNvPr id="41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418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750A8125-968B-4E99-AA0A-F603482D98E1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3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</p:spPr>
      </p:sp>
      <p:sp>
        <p:nvSpPr>
          <p:cNvPr id="42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421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7A3D27A0-1C64-498D-98B1-72C972D846B6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3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</p:spPr>
      </p:sp>
      <p:sp>
        <p:nvSpPr>
          <p:cNvPr id="42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424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EF718951-7017-47A8-A3CC-FF37D08BD77B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3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</p:spPr>
      </p:sp>
      <p:sp>
        <p:nvSpPr>
          <p:cNvPr id="42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427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C42AF16F-6936-440C-AA1D-588892211317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3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</p:spPr>
      </p:sp>
      <p:sp>
        <p:nvSpPr>
          <p:cNvPr id="42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430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EF660C16-F973-445A-AF3A-CF5F2D7E7B3C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</p:spPr>
      </p:sp>
      <p:sp>
        <p:nvSpPr>
          <p:cNvPr id="32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325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040540F1-4783-4A07-8E90-CAEED5365312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4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</p:spPr>
      </p:sp>
      <p:sp>
        <p:nvSpPr>
          <p:cNvPr id="43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433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E151DD48-BCEA-4044-A74E-C855886F80E7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4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</p:spPr>
      </p:sp>
      <p:sp>
        <p:nvSpPr>
          <p:cNvPr id="43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436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73CFCC0C-4BA2-41A2-BD9B-03DA703D25FA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4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</p:spPr>
      </p:sp>
      <p:sp>
        <p:nvSpPr>
          <p:cNvPr id="43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439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E2FA8382-F9CD-4861-8997-6A80BAB2E902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4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</p:spPr>
      </p:sp>
      <p:sp>
        <p:nvSpPr>
          <p:cNvPr id="44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442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29B82D5E-2382-4B65-A740-B945FA08BD4E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4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</p:spPr>
      </p:sp>
      <p:sp>
        <p:nvSpPr>
          <p:cNvPr id="44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445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B2D84966-3A1B-4C52-ABA4-60773F74628A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</p:spPr>
      </p:sp>
      <p:sp>
        <p:nvSpPr>
          <p:cNvPr id="32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328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FDCBCAF6-A071-49CC-AFFB-42B3E1E7E35B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</p:spPr>
      </p:sp>
      <p:sp>
        <p:nvSpPr>
          <p:cNvPr id="33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331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B809367A-6548-437C-85E1-10AE0EAB9069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</p:spPr>
      </p:sp>
      <p:sp>
        <p:nvSpPr>
          <p:cNvPr id="33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334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27C77AE8-5FE1-4590-9F41-380C1BDD6C48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</p:spPr>
      </p:sp>
      <p:sp>
        <p:nvSpPr>
          <p:cNvPr id="33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337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A58E59E2-8F19-4E7D-9893-6AC6340F53CF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</p:spPr>
      </p:sp>
      <p:sp>
        <p:nvSpPr>
          <p:cNvPr id="33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340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44EA5B8C-F99A-4994-B16E-1002022D0A6E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16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image" Target="../media/image23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image" Target="../media/image25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8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0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image" Target="../media/image30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2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image" Target="../media/image32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22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4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5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6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7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8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9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30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3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32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3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34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image" Target="../media/image46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35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36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image" Target="../media/image49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37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38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51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39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hyperlink" Target="https://github.com/eefae/Basic-Development-Flow" TargetMode="External"/><Relationship Id="rId2" Type="http://schemas.openxmlformats.org/officeDocument/2006/relationships/hyperlink" Target="https://www.e-elements.com.tw/products/fpga_system/xup_pynq/pynq-zu/" TargetMode="External"/><Relationship Id="rId3" Type="http://schemas.openxmlformats.org/officeDocument/2006/relationships/hyperlink" Target="https://github.com/Xilinx/PYNQ-ZU" TargetMode="External"/><Relationship Id="rId4" Type="http://schemas.openxmlformats.org/officeDocument/2006/relationships/image" Target="../media/image4.png"/><Relationship Id="rId5" Type="http://schemas.openxmlformats.org/officeDocument/2006/relationships/slideLayout" Target="../slideLayouts/slideLayout13.xml"/><Relationship Id="rId6" Type="http://schemas.openxmlformats.org/officeDocument/2006/relationships/notesSlide" Target="../notesSlides/notesSlide4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52.png"/><Relationship Id="rId2" Type="http://schemas.openxmlformats.org/officeDocument/2006/relationships/image" Target="../media/image53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40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54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41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55.png"/><Relationship Id="rId2" Type="http://schemas.openxmlformats.org/officeDocument/2006/relationships/image" Target="../media/image56.png"/><Relationship Id="rId3" Type="http://schemas.openxmlformats.org/officeDocument/2006/relationships/image" Target="../media/image57.png"/><Relationship Id="rId4" Type="http://schemas.openxmlformats.org/officeDocument/2006/relationships/image" Target="../media/image58.png"/><Relationship Id="rId5" Type="http://schemas.openxmlformats.org/officeDocument/2006/relationships/image" Target="../media/image59.png"/><Relationship Id="rId6" Type="http://schemas.openxmlformats.org/officeDocument/2006/relationships/slideLayout" Target="../slideLayouts/slideLayout13.xml"/><Relationship Id="rId7" Type="http://schemas.openxmlformats.org/officeDocument/2006/relationships/notesSlide" Target="../notesSlides/notesSlide42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60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43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image" Target="../media/image61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44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image" Target="../media/image62.jpeg"/><Relationship Id="rId2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CustomShape 1"/>
          <p:cNvSpPr/>
          <p:nvPr/>
        </p:nvSpPr>
        <p:spPr>
          <a:xfrm>
            <a:off x="3886200" y="1279080"/>
            <a:ext cx="7629120" cy="238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rmAutofit/>
          </a:bodyPr>
          <a:p>
            <a:pPr algn="r">
              <a:lnSpc>
                <a:spcPct val="100000"/>
              </a:lnSpc>
            </a:pPr>
            <a:r>
              <a:rPr b="1" lang="en-US" sz="4000" spc="-1" strike="noStrike">
                <a:solidFill>
                  <a:srgbClr val="ff6d00"/>
                </a:solidFill>
                <a:latin typeface="Arial"/>
              </a:rPr>
              <a:t>Basic Development Flow PYNQ-ZU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83" name="CustomShape 2"/>
          <p:cNvSpPr/>
          <p:nvPr/>
        </p:nvSpPr>
        <p:spPr>
          <a:xfrm>
            <a:off x="4916520" y="3827520"/>
            <a:ext cx="6598800" cy="1440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algn="r">
              <a:lnSpc>
                <a:spcPct val="12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2000" spc="-1" strike="noStrike">
                <a:solidFill>
                  <a:srgbClr val="ff6d00"/>
                </a:solidFill>
                <a:latin typeface="Arial"/>
              </a:rPr>
              <a:t>2024</a:t>
            </a:r>
            <a:endParaRPr b="0" lang="en-US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CustomShape 1"/>
          <p:cNvSpPr/>
          <p:nvPr/>
        </p:nvSpPr>
        <p:spPr>
          <a:xfrm>
            <a:off x="838080" y="497160"/>
            <a:ext cx="10514880" cy="590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000000"/>
                </a:solidFill>
                <a:latin typeface="Arial"/>
              </a:rPr>
              <a:t>Import Source code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23" name="CustomShape 2"/>
          <p:cNvSpPr/>
          <p:nvPr/>
        </p:nvSpPr>
        <p:spPr>
          <a:xfrm>
            <a:off x="7083360" y="6242400"/>
            <a:ext cx="41140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</a:rPr>
              <a:t>Copyright © 2024, E-Elements Technology Co., LTD.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24" name="CustomShape 3"/>
          <p:cNvSpPr/>
          <p:nvPr/>
        </p:nvSpPr>
        <p:spPr>
          <a:xfrm>
            <a:off x="11198160" y="6242400"/>
            <a:ext cx="65016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992097A8-FBD8-4C67-9E2D-E53383CED2F2}" type="slidenum">
              <a:rPr b="0" lang="en-US" sz="1200" spc="-1" strike="noStrike">
                <a:solidFill>
                  <a:srgbClr val="000000"/>
                </a:solidFill>
                <a:latin typeface="Arial"/>
              </a:rPr>
              <a:t>10</a:t>
            </a:fld>
            <a:endParaRPr b="0" lang="en-US" sz="1200" spc="-1" strike="noStrike">
              <a:latin typeface="Arial"/>
            </a:endParaRPr>
          </a:p>
        </p:txBody>
      </p:sp>
      <p:sp>
        <p:nvSpPr>
          <p:cNvPr id="125" name="CustomShape 4"/>
          <p:cNvSpPr/>
          <p:nvPr/>
        </p:nvSpPr>
        <p:spPr>
          <a:xfrm>
            <a:off x="838080" y="1690560"/>
            <a:ext cx="10514880" cy="4485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6" name="CustomShape 5"/>
          <p:cNvSpPr/>
          <p:nvPr/>
        </p:nvSpPr>
        <p:spPr>
          <a:xfrm>
            <a:off x="0" y="1106280"/>
            <a:ext cx="12188160" cy="4952160"/>
          </a:xfrm>
          <a:prstGeom prst="rect">
            <a:avLst/>
          </a:prstGeom>
          <a:solidFill>
            <a:srgbClr val="d0d9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27" name="Picture 11" descr=""/>
          <p:cNvPicPr/>
          <p:nvPr/>
        </p:nvPicPr>
        <p:blipFill>
          <a:blip r:embed="rId1"/>
          <a:stretch/>
        </p:blipFill>
        <p:spPr>
          <a:xfrm>
            <a:off x="8743320" y="1690560"/>
            <a:ext cx="3052800" cy="1838160"/>
          </a:xfrm>
          <a:prstGeom prst="rect">
            <a:avLst/>
          </a:prstGeom>
          <a:ln>
            <a:noFill/>
          </a:ln>
        </p:spPr>
      </p:pic>
      <p:pic>
        <p:nvPicPr>
          <p:cNvPr id="128" name="Picture 13" descr=""/>
          <p:cNvPicPr/>
          <p:nvPr/>
        </p:nvPicPr>
        <p:blipFill>
          <a:blip r:embed="rId2"/>
          <a:stretch/>
        </p:blipFill>
        <p:spPr>
          <a:xfrm>
            <a:off x="470520" y="1690560"/>
            <a:ext cx="3655080" cy="3846960"/>
          </a:xfrm>
          <a:prstGeom prst="rect">
            <a:avLst/>
          </a:prstGeom>
          <a:ln>
            <a:noFill/>
          </a:ln>
        </p:spPr>
      </p:pic>
      <p:pic>
        <p:nvPicPr>
          <p:cNvPr id="129" name="Picture 15" descr=""/>
          <p:cNvPicPr/>
          <p:nvPr/>
        </p:nvPicPr>
        <p:blipFill>
          <a:blip r:embed="rId3"/>
          <a:stretch/>
        </p:blipFill>
        <p:spPr>
          <a:xfrm>
            <a:off x="4384080" y="1702800"/>
            <a:ext cx="4101120" cy="38347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CustomShape 1"/>
          <p:cNvSpPr/>
          <p:nvPr/>
        </p:nvSpPr>
        <p:spPr>
          <a:xfrm>
            <a:off x="838080" y="497160"/>
            <a:ext cx="10514880" cy="590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000000"/>
                </a:solidFill>
                <a:latin typeface="Arial"/>
              </a:rPr>
              <a:t>Import Source code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31" name="CustomShape 2"/>
          <p:cNvSpPr/>
          <p:nvPr/>
        </p:nvSpPr>
        <p:spPr>
          <a:xfrm>
            <a:off x="7083360" y="6242400"/>
            <a:ext cx="41140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</a:rPr>
              <a:t>Copyright © 2024, E-Elements Technology Co., LTD.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32" name="CustomShape 3"/>
          <p:cNvSpPr/>
          <p:nvPr/>
        </p:nvSpPr>
        <p:spPr>
          <a:xfrm>
            <a:off x="11198160" y="6242400"/>
            <a:ext cx="65016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9B9CD36A-D206-490B-B564-FE6443F05F9C}" type="slidenum">
              <a:rPr b="0" lang="en-US" sz="1200" spc="-1" strike="noStrike">
                <a:solidFill>
                  <a:srgbClr val="000000"/>
                </a:solidFill>
                <a:latin typeface="Arial"/>
              </a:rPr>
              <a:t>11</a:t>
            </a:fld>
            <a:endParaRPr b="0" lang="en-US" sz="1200" spc="-1" strike="noStrike">
              <a:latin typeface="Arial"/>
            </a:endParaRPr>
          </a:p>
        </p:txBody>
      </p:sp>
      <p:sp>
        <p:nvSpPr>
          <p:cNvPr id="133" name="CustomShape 4"/>
          <p:cNvSpPr/>
          <p:nvPr/>
        </p:nvSpPr>
        <p:spPr>
          <a:xfrm>
            <a:off x="838080" y="1690560"/>
            <a:ext cx="10514880" cy="4485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4" name="CustomShape 5"/>
          <p:cNvSpPr/>
          <p:nvPr/>
        </p:nvSpPr>
        <p:spPr>
          <a:xfrm>
            <a:off x="0" y="1106280"/>
            <a:ext cx="12188160" cy="4952160"/>
          </a:xfrm>
          <a:prstGeom prst="rect">
            <a:avLst/>
          </a:prstGeom>
          <a:solidFill>
            <a:srgbClr val="d0d9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35" name="Picture 5" descr=""/>
          <p:cNvPicPr/>
          <p:nvPr/>
        </p:nvPicPr>
        <p:blipFill>
          <a:blip r:embed="rId1"/>
          <a:stretch/>
        </p:blipFill>
        <p:spPr>
          <a:xfrm>
            <a:off x="2315520" y="1703160"/>
            <a:ext cx="3643560" cy="3834720"/>
          </a:xfrm>
          <a:prstGeom prst="rect">
            <a:avLst/>
          </a:prstGeom>
          <a:ln>
            <a:noFill/>
          </a:ln>
        </p:spPr>
      </p:pic>
      <p:pic>
        <p:nvPicPr>
          <p:cNvPr id="136" name="Picture 9" descr=""/>
          <p:cNvPicPr/>
          <p:nvPr/>
        </p:nvPicPr>
        <p:blipFill>
          <a:blip r:embed="rId2"/>
          <a:stretch/>
        </p:blipFill>
        <p:spPr>
          <a:xfrm>
            <a:off x="6441840" y="1703160"/>
            <a:ext cx="4100760" cy="38347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CustomShape 1"/>
          <p:cNvSpPr/>
          <p:nvPr/>
        </p:nvSpPr>
        <p:spPr>
          <a:xfrm>
            <a:off x="838080" y="497160"/>
            <a:ext cx="10514880" cy="590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000000"/>
                </a:solidFill>
                <a:latin typeface="Arial"/>
              </a:rPr>
              <a:t>Solution Configuration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38" name="CustomShape 2"/>
          <p:cNvSpPr/>
          <p:nvPr/>
        </p:nvSpPr>
        <p:spPr>
          <a:xfrm>
            <a:off x="7083360" y="6242400"/>
            <a:ext cx="41140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</a:rPr>
              <a:t>Copyright © 2024, E-Elements Technology Co., LTD.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39" name="CustomShape 3"/>
          <p:cNvSpPr/>
          <p:nvPr/>
        </p:nvSpPr>
        <p:spPr>
          <a:xfrm>
            <a:off x="11198160" y="6242400"/>
            <a:ext cx="65016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F3F9333B-4AD4-49AD-9422-B8A2946FD332}" type="slidenum">
              <a:rPr b="0" lang="en-US" sz="1200" spc="-1" strike="noStrike">
                <a:solidFill>
                  <a:srgbClr val="000000"/>
                </a:solidFill>
                <a:latin typeface="Arial"/>
              </a:rPr>
              <a:t>12</a:t>
            </a:fld>
            <a:endParaRPr b="0" lang="en-US" sz="1200" spc="-1" strike="noStrike">
              <a:latin typeface="Arial"/>
            </a:endParaRPr>
          </a:p>
        </p:txBody>
      </p:sp>
      <p:sp>
        <p:nvSpPr>
          <p:cNvPr id="140" name="CustomShape 4"/>
          <p:cNvSpPr/>
          <p:nvPr/>
        </p:nvSpPr>
        <p:spPr>
          <a:xfrm>
            <a:off x="0" y="1106280"/>
            <a:ext cx="12188160" cy="4952160"/>
          </a:xfrm>
          <a:prstGeom prst="rect">
            <a:avLst/>
          </a:prstGeom>
          <a:solidFill>
            <a:srgbClr val="d0d9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41" name="Picture 11" descr=""/>
          <p:cNvPicPr/>
          <p:nvPr/>
        </p:nvPicPr>
        <p:blipFill>
          <a:blip r:embed="rId1"/>
          <a:stretch/>
        </p:blipFill>
        <p:spPr>
          <a:xfrm>
            <a:off x="6543720" y="1979280"/>
            <a:ext cx="4281120" cy="3510720"/>
          </a:xfrm>
          <a:prstGeom prst="rect">
            <a:avLst/>
          </a:prstGeom>
          <a:ln>
            <a:noFill/>
          </a:ln>
        </p:spPr>
      </p:pic>
      <p:pic>
        <p:nvPicPr>
          <p:cNvPr id="142" name="Content Placeholder 16" descr=""/>
          <p:cNvPicPr/>
          <p:nvPr/>
        </p:nvPicPr>
        <p:blipFill>
          <a:blip r:embed="rId2"/>
          <a:stretch/>
        </p:blipFill>
        <p:spPr>
          <a:xfrm>
            <a:off x="1374840" y="1629360"/>
            <a:ext cx="4177800" cy="39067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CustomShape 1"/>
          <p:cNvSpPr/>
          <p:nvPr/>
        </p:nvSpPr>
        <p:spPr>
          <a:xfrm>
            <a:off x="838080" y="497160"/>
            <a:ext cx="10514880" cy="590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000000"/>
                </a:solidFill>
                <a:latin typeface="Arial"/>
              </a:rPr>
              <a:t>Source Code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44" name="CustomShape 2"/>
          <p:cNvSpPr/>
          <p:nvPr/>
        </p:nvSpPr>
        <p:spPr>
          <a:xfrm>
            <a:off x="7083360" y="6242400"/>
            <a:ext cx="41140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</a:rPr>
              <a:t>Copyright © 2024, E-Elements Technology Co., LTD.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45" name="CustomShape 3"/>
          <p:cNvSpPr/>
          <p:nvPr/>
        </p:nvSpPr>
        <p:spPr>
          <a:xfrm>
            <a:off x="0" y="1106280"/>
            <a:ext cx="12188160" cy="4952160"/>
          </a:xfrm>
          <a:prstGeom prst="rect">
            <a:avLst/>
          </a:prstGeom>
          <a:solidFill>
            <a:srgbClr val="d0d9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6" name="CustomShape 4"/>
          <p:cNvSpPr/>
          <p:nvPr/>
        </p:nvSpPr>
        <p:spPr>
          <a:xfrm>
            <a:off x="11198160" y="6242400"/>
            <a:ext cx="65016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43234E7E-28D0-459A-8C1B-09C9554EAAAA}" type="slidenum">
              <a:rPr b="0" lang="en-US" sz="1200" spc="-1" strike="noStrike">
                <a:solidFill>
                  <a:srgbClr val="000000"/>
                </a:solidFill>
                <a:latin typeface="Arial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  <p:pic>
        <p:nvPicPr>
          <p:cNvPr id="147" name="Content Placeholder 4" descr=""/>
          <p:cNvPicPr/>
          <p:nvPr/>
        </p:nvPicPr>
        <p:blipFill>
          <a:blip r:embed="rId1"/>
          <a:stretch/>
        </p:blipFill>
        <p:spPr>
          <a:xfrm>
            <a:off x="417600" y="1702800"/>
            <a:ext cx="3108600" cy="1226160"/>
          </a:xfrm>
          <a:prstGeom prst="rect">
            <a:avLst/>
          </a:prstGeom>
          <a:ln>
            <a:noFill/>
          </a:ln>
        </p:spPr>
      </p:pic>
      <p:pic>
        <p:nvPicPr>
          <p:cNvPr id="148" name="Picture 11" descr=""/>
          <p:cNvPicPr/>
          <p:nvPr/>
        </p:nvPicPr>
        <p:blipFill>
          <a:blip r:embed="rId2"/>
          <a:stretch/>
        </p:blipFill>
        <p:spPr>
          <a:xfrm>
            <a:off x="7801560" y="1702800"/>
            <a:ext cx="3928320" cy="3279960"/>
          </a:xfrm>
          <a:prstGeom prst="rect">
            <a:avLst/>
          </a:prstGeom>
          <a:ln>
            <a:noFill/>
          </a:ln>
        </p:spPr>
      </p:pic>
      <p:pic>
        <p:nvPicPr>
          <p:cNvPr id="149" name="Picture 13" descr=""/>
          <p:cNvPicPr/>
          <p:nvPr/>
        </p:nvPicPr>
        <p:blipFill>
          <a:blip r:embed="rId3"/>
          <a:stretch/>
        </p:blipFill>
        <p:spPr>
          <a:xfrm>
            <a:off x="3713760" y="1702800"/>
            <a:ext cx="3899880" cy="2429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CustomShape 1"/>
          <p:cNvSpPr/>
          <p:nvPr/>
        </p:nvSpPr>
        <p:spPr>
          <a:xfrm>
            <a:off x="838080" y="497160"/>
            <a:ext cx="10514880" cy="590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000000"/>
                </a:solidFill>
                <a:latin typeface="Arial"/>
              </a:rPr>
              <a:t>Run C Simulation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51" name="CustomShape 2"/>
          <p:cNvSpPr/>
          <p:nvPr/>
        </p:nvSpPr>
        <p:spPr>
          <a:xfrm>
            <a:off x="7083360" y="6242400"/>
            <a:ext cx="41140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</a:rPr>
              <a:t>Copyright © 2024, E-Elements Technology Co., LTD.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52" name="CustomShape 3"/>
          <p:cNvSpPr/>
          <p:nvPr/>
        </p:nvSpPr>
        <p:spPr>
          <a:xfrm>
            <a:off x="11198160" y="6242400"/>
            <a:ext cx="65016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D6579035-298F-4EA1-80B8-B9C0A5FDA8F7}" type="slidenum">
              <a:rPr b="0" lang="en-US" sz="1200" spc="-1" strike="noStrike">
                <a:solidFill>
                  <a:srgbClr val="000000"/>
                </a:solidFill>
                <a:latin typeface="Arial"/>
              </a:rPr>
              <a:t>14</a:t>
            </a:fld>
            <a:endParaRPr b="0" lang="en-US" sz="1200" spc="-1" strike="noStrike">
              <a:latin typeface="Arial"/>
            </a:endParaRPr>
          </a:p>
        </p:txBody>
      </p:sp>
      <p:sp>
        <p:nvSpPr>
          <p:cNvPr id="153" name="CustomShape 4"/>
          <p:cNvSpPr/>
          <p:nvPr/>
        </p:nvSpPr>
        <p:spPr>
          <a:xfrm>
            <a:off x="0" y="1106280"/>
            <a:ext cx="12188160" cy="4952160"/>
          </a:xfrm>
          <a:prstGeom prst="rect">
            <a:avLst/>
          </a:prstGeom>
          <a:solidFill>
            <a:srgbClr val="d0d9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54" name="Picture 10" descr=""/>
          <p:cNvPicPr/>
          <p:nvPr/>
        </p:nvPicPr>
        <p:blipFill>
          <a:blip r:embed="rId1"/>
          <a:stretch/>
        </p:blipFill>
        <p:spPr>
          <a:xfrm>
            <a:off x="8355600" y="1339920"/>
            <a:ext cx="3239280" cy="3540600"/>
          </a:xfrm>
          <a:prstGeom prst="rect">
            <a:avLst/>
          </a:prstGeom>
          <a:ln>
            <a:noFill/>
          </a:ln>
        </p:spPr>
      </p:pic>
      <p:pic>
        <p:nvPicPr>
          <p:cNvPr id="155" name="Content Placeholder 16" descr=""/>
          <p:cNvPicPr/>
          <p:nvPr/>
        </p:nvPicPr>
        <p:blipFill>
          <a:blip r:embed="rId2"/>
          <a:stretch/>
        </p:blipFill>
        <p:spPr>
          <a:xfrm>
            <a:off x="596160" y="1339920"/>
            <a:ext cx="7612200" cy="44856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CustomShape 1"/>
          <p:cNvSpPr/>
          <p:nvPr/>
        </p:nvSpPr>
        <p:spPr>
          <a:xfrm>
            <a:off x="838080" y="497160"/>
            <a:ext cx="10514880" cy="590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000000"/>
                </a:solidFill>
                <a:latin typeface="Arial"/>
              </a:rPr>
              <a:t>Run C Synthesis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57" name="CustomShape 2"/>
          <p:cNvSpPr/>
          <p:nvPr/>
        </p:nvSpPr>
        <p:spPr>
          <a:xfrm>
            <a:off x="7083360" y="6242400"/>
            <a:ext cx="41140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</a:rPr>
              <a:t>Copyright © 2024, E-Elements Technology Co., LTD.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58" name="CustomShape 3"/>
          <p:cNvSpPr/>
          <p:nvPr/>
        </p:nvSpPr>
        <p:spPr>
          <a:xfrm>
            <a:off x="11198160" y="6242400"/>
            <a:ext cx="65016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A2CE5E8A-E81A-419C-BE85-AF92068C4210}" type="slidenum">
              <a:rPr b="0" lang="en-US" sz="1200" spc="-1" strike="noStrike">
                <a:solidFill>
                  <a:srgbClr val="000000"/>
                </a:solidFill>
                <a:latin typeface="Arial"/>
              </a:rPr>
              <a:t>15</a:t>
            </a:fld>
            <a:endParaRPr b="0" lang="en-US" sz="1200" spc="-1" strike="noStrike">
              <a:latin typeface="Arial"/>
            </a:endParaRPr>
          </a:p>
        </p:txBody>
      </p:sp>
      <p:sp>
        <p:nvSpPr>
          <p:cNvPr id="159" name="CustomShape 4"/>
          <p:cNvSpPr/>
          <p:nvPr/>
        </p:nvSpPr>
        <p:spPr>
          <a:xfrm>
            <a:off x="0" y="1106280"/>
            <a:ext cx="12188160" cy="4952160"/>
          </a:xfrm>
          <a:prstGeom prst="rect">
            <a:avLst/>
          </a:prstGeom>
          <a:solidFill>
            <a:srgbClr val="d0d9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60" name="Content Placeholder 5" descr=""/>
          <p:cNvPicPr/>
          <p:nvPr/>
        </p:nvPicPr>
        <p:blipFill>
          <a:blip r:embed="rId1"/>
          <a:stretch/>
        </p:blipFill>
        <p:spPr>
          <a:xfrm>
            <a:off x="667440" y="1557720"/>
            <a:ext cx="3779280" cy="3024720"/>
          </a:xfrm>
          <a:prstGeom prst="rect">
            <a:avLst/>
          </a:prstGeom>
          <a:ln>
            <a:noFill/>
          </a:ln>
        </p:spPr>
      </p:pic>
      <p:pic>
        <p:nvPicPr>
          <p:cNvPr id="161" name="Picture 9" descr=""/>
          <p:cNvPicPr/>
          <p:nvPr/>
        </p:nvPicPr>
        <p:blipFill>
          <a:blip r:embed="rId2"/>
          <a:stretch/>
        </p:blipFill>
        <p:spPr>
          <a:xfrm>
            <a:off x="4650120" y="1557720"/>
            <a:ext cx="6872760" cy="4049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CustomShape 1"/>
          <p:cNvSpPr/>
          <p:nvPr/>
        </p:nvSpPr>
        <p:spPr>
          <a:xfrm>
            <a:off x="838080" y="497160"/>
            <a:ext cx="10514880" cy="590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000000"/>
                </a:solidFill>
                <a:latin typeface="Arial"/>
              </a:rPr>
              <a:t>Export RTL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63" name="CustomShape 2"/>
          <p:cNvSpPr/>
          <p:nvPr/>
        </p:nvSpPr>
        <p:spPr>
          <a:xfrm>
            <a:off x="7083360" y="6242400"/>
            <a:ext cx="41140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</a:rPr>
              <a:t>Copyright © 2024, E-Elements Technology Co., LTD.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64" name="CustomShape 3"/>
          <p:cNvSpPr/>
          <p:nvPr/>
        </p:nvSpPr>
        <p:spPr>
          <a:xfrm>
            <a:off x="11198160" y="6242400"/>
            <a:ext cx="65016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FE891780-549E-46A3-A7B9-B7324453AD5E}" type="slidenum">
              <a:rPr b="0" lang="en-US" sz="1200" spc="-1" strike="noStrike">
                <a:solidFill>
                  <a:srgbClr val="000000"/>
                </a:solidFill>
                <a:latin typeface="Arial"/>
              </a:rPr>
              <a:t>16</a:t>
            </a:fld>
            <a:endParaRPr b="0" lang="en-US" sz="1200" spc="-1" strike="noStrike">
              <a:latin typeface="Arial"/>
            </a:endParaRPr>
          </a:p>
        </p:txBody>
      </p:sp>
      <p:sp>
        <p:nvSpPr>
          <p:cNvPr id="165" name="CustomShape 4"/>
          <p:cNvSpPr/>
          <p:nvPr/>
        </p:nvSpPr>
        <p:spPr>
          <a:xfrm>
            <a:off x="0" y="1106280"/>
            <a:ext cx="12188160" cy="4952160"/>
          </a:xfrm>
          <a:prstGeom prst="rect">
            <a:avLst/>
          </a:prstGeom>
          <a:solidFill>
            <a:srgbClr val="d0d9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66" name="Content Placeholder 4" descr=""/>
          <p:cNvPicPr/>
          <p:nvPr/>
        </p:nvPicPr>
        <p:blipFill>
          <a:blip r:embed="rId1"/>
          <a:stretch/>
        </p:blipFill>
        <p:spPr>
          <a:xfrm>
            <a:off x="768960" y="1500120"/>
            <a:ext cx="3381840" cy="3420720"/>
          </a:xfrm>
          <a:prstGeom prst="rect">
            <a:avLst/>
          </a:prstGeom>
          <a:ln>
            <a:noFill/>
          </a:ln>
        </p:spPr>
      </p:pic>
      <p:pic>
        <p:nvPicPr>
          <p:cNvPr id="167" name="Picture 9" descr=""/>
          <p:cNvPicPr/>
          <p:nvPr/>
        </p:nvPicPr>
        <p:blipFill>
          <a:blip r:embed="rId2"/>
          <a:stretch/>
        </p:blipFill>
        <p:spPr>
          <a:xfrm>
            <a:off x="4354560" y="1500120"/>
            <a:ext cx="7067880" cy="41648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CustomShape 1"/>
          <p:cNvSpPr/>
          <p:nvPr/>
        </p:nvSpPr>
        <p:spPr>
          <a:xfrm>
            <a:off x="838080" y="497160"/>
            <a:ext cx="10514880" cy="590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000000"/>
                </a:solidFill>
                <a:latin typeface="Arial"/>
              </a:rPr>
              <a:t>IP Information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69" name="CustomShape 2"/>
          <p:cNvSpPr/>
          <p:nvPr/>
        </p:nvSpPr>
        <p:spPr>
          <a:xfrm>
            <a:off x="838080" y="1207080"/>
            <a:ext cx="10514880" cy="5101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4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Check memory map 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the memory map file is in the 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i="1" lang="en-US" sz="24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i="1" lang="en-US" sz="2000" spc="-1" strike="noStrike">
                <a:solidFill>
                  <a:srgbClr val="000000"/>
                </a:solidFill>
                <a:latin typeface="Arial"/>
              </a:rPr>
              <a:t>/path-to-solution1/impl/ip/drivers/testloop_v1_0/src/xtestloop_hw.h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70" name="CustomShape 3"/>
          <p:cNvSpPr/>
          <p:nvPr/>
        </p:nvSpPr>
        <p:spPr>
          <a:xfrm>
            <a:off x="7083360" y="6242400"/>
            <a:ext cx="41140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</a:rPr>
              <a:t>Copyright © 2024, E-Elements Technology Co., LTD.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71" name="CustomShape 4"/>
          <p:cNvSpPr/>
          <p:nvPr/>
        </p:nvSpPr>
        <p:spPr>
          <a:xfrm>
            <a:off x="11198160" y="6242400"/>
            <a:ext cx="65016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9CDEA084-EFE0-4802-9235-A6F3D531388F}" type="slidenum">
              <a:rPr b="0" lang="en-US" sz="1200" spc="-1" strike="noStrike">
                <a:solidFill>
                  <a:srgbClr val="000000"/>
                </a:solidFill>
                <a:latin typeface="Arial"/>
              </a:rPr>
              <a:t>17</a:t>
            </a:fld>
            <a:endParaRPr b="0" lang="en-US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CustomShape 1"/>
          <p:cNvSpPr/>
          <p:nvPr/>
        </p:nvSpPr>
        <p:spPr>
          <a:xfrm>
            <a:off x="838080" y="497160"/>
            <a:ext cx="10514880" cy="590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000000"/>
                </a:solidFill>
                <a:latin typeface="Arial"/>
              </a:rPr>
              <a:t>IP Information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73" name="CustomShape 2"/>
          <p:cNvSpPr/>
          <p:nvPr/>
        </p:nvSpPr>
        <p:spPr>
          <a:xfrm>
            <a:off x="838080" y="1207080"/>
            <a:ext cx="10514880" cy="5101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4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Check memory map 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the memory map file is in the 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i="1" lang="en-US" sz="24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i="1" lang="en-US" sz="2000" spc="-1" strike="noStrike">
                <a:solidFill>
                  <a:srgbClr val="000000"/>
                </a:solidFill>
                <a:latin typeface="Arial"/>
              </a:rPr>
              <a:t>/path-to-solution1/impl/ip/drivers/testloop_v1_0/src/xtestloop_hw.h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74" name="CustomShape 3"/>
          <p:cNvSpPr/>
          <p:nvPr/>
        </p:nvSpPr>
        <p:spPr>
          <a:xfrm>
            <a:off x="7083360" y="6242400"/>
            <a:ext cx="41140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</a:rPr>
              <a:t>Copyright © 2024, E-Elements Technology Co., LTD.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75" name="CustomShape 4"/>
          <p:cNvSpPr/>
          <p:nvPr/>
        </p:nvSpPr>
        <p:spPr>
          <a:xfrm>
            <a:off x="11198160" y="6242400"/>
            <a:ext cx="65016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8E0BBC79-8D7F-46F9-8301-98F81104C5F7}" type="slidenum">
              <a:rPr b="0" lang="en-US" sz="1200" spc="-1" strike="noStrike">
                <a:solidFill>
                  <a:srgbClr val="000000"/>
                </a:solidFill>
                <a:latin typeface="Arial"/>
              </a:rPr>
              <a:t>18</a:t>
            </a:fld>
            <a:endParaRPr b="0" lang="en-US" sz="1200" spc="-1" strike="noStrike">
              <a:latin typeface="Arial"/>
            </a:endParaRPr>
          </a:p>
        </p:txBody>
      </p:sp>
      <p:sp>
        <p:nvSpPr>
          <p:cNvPr id="176" name="CustomShape 5"/>
          <p:cNvSpPr/>
          <p:nvPr/>
        </p:nvSpPr>
        <p:spPr>
          <a:xfrm>
            <a:off x="0" y="1106280"/>
            <a:ext cx="12188160" cy="4952160"/>
          </a:xfrm>
          <a:prstGeom prst="rect">
            <a:avLst/>
          </a:prstGeom>
          <a:solidFill>
            <a:srgbClr val="d0d9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77" name="Picture 10" descr=""/>
          <p:cNvPicPr/>
          <p:nvPr/>
        </p:nvPicPr>
        <p:blipFill>
          <a:blip r:embed="rId1"/>
          <a:stretch/>
        </p:blipFill>
        <p:spPr>
          <a:xfrm>
            <a:off x="2674440" y="1567440"/>
            <a:ext cx="6839280" cy="40298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CustomShape 1"/>
          <p:cNvSpPr/>
          <p:nvPr/>
        </p:nvSpPr>
        <p:spPr>
          <a:xfrm>
            <a:off x="838080" y="497160"/>
            <a:ext cx="10514880" cy="590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000000"/>
                </a:solidFill>
                <a:latin typeface="Arial"/>
              </a:rPr>
              <a:t>Vivado Design Suite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79" name="CustomShape 2"/>
          <p:cNvSpPr/>
          <p:nvPr/>
        </p:nvSpPr>
        <p:spPr>
          <a:xfrm>
            <a:off x="7083360" y="6242400"/>
            <a:ext cx="41140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</a:rPr>
              <a:t>Copyright © 2024, E-Elements Technology Co., LTD.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80" name="CustomShape 3"/>
          <p:cNvSpPr/>
          <p:nvPr/>
        </p:nvSpPr>
        <p:spPr>
          <a:xfrm>
            <a:off x="11198160" y="6242400"/>
            <a:ext cx="65016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902A562A-DD2C-42DB-9EFB-7176AE666DB5}" type="slidenum">
              <a:rPr b="0" lang="en-US" sz="1200" spc="-1" strike="noStrike">
                <a:solidFill>
                  <a:srgbClr val="000000"/>
                </a:solidFill>
                <a:latin typeface="Arial"/>
              </a:rPr>
              <a:t>19</a:t>
            </a:fld>
            <a:endParaRPr b="0" lang="en-US" sz="1200" spc="-1" strike="noStrike">
              <a:latin typeface="Arial"/>
            </a:endParaRPr>
          </a:p>
        </p:txBody>
      </p:sp>
      <p:pic>
        <p:nvPicPr>
          <p:cNvPr id="181" name="Picture 1" descr=""/>
          <p:cNvPicPr/>
          <p:nvPr/>
        </p:nvPicPr>
        <p:blipFill>
          <a:blip r:embed="rId1"/>
          <a:stretch/>
        </p:blipFill>
        <p:spPr>
          <a:xfrm>
            <a:off x="2630160" y="1422360"/>
            <a:ext cx="6931080" cy="44856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CustomShape 1"/>
          <p:cNvSpPr/>
          <p:nvPr/>
        </p:nvSpPr>
        <p:spPr>
          <a:xfrm>
            <a:off x="838080" y="497160"/>
            <a:ext cx="10514880" cy="590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000000"/>
                </a:solidFill>
                <a:latin typeface="Arial"/>
              </a:rPr>
              <a:t>Agenda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85" name="CustomShape 2"/>
          <p:cNvSpPr/>
          <p:nvPr/>
        </p:nvSpPr>
        <p:spPr>
          <a:xfrm>
            <a:off x="838080" y="1664280"/>
            <a:ext cx="10514880" cy="4644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228600" indent="-227880">
              <a:lnSpc>
                <a:spcPct val="140000"/>
              </a:lnSpc>
              <a:spcBef>
                <a:spcPts val="1001"/>
              </a:spcBef>
              <a:buClr>
                <a:srgbClr val="ff6d00"/>
              </a:buClr>
              <a:buFont typeface="Wingdings" charset="2"/>
              <a:buChar char="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Introduce</a:t>
            </a:r>
            <a:endParaRPr b="0" lang="en-US" sz="2000" spc="-1" strike="noStrike">
              <a:latin typeface="Arial"/>
            </a:endParaRPr>
          </a:p>
          <a:p>
            <a:pPr marL="228600" indent="-227880">
              <a:lnSpc>
                <a:spcPct val="140000"/>
              </a:lnSpc>
              <a:spcBef>
                <a:spcPts val="1001"/>
              </a:spcBef>
              <a:buClr>
                <a:srgbClr val="ff6d00"/>
              </a:buClr>
              <a:buFont typeface="Wingdings" charset="2"/>
              <a:buChar char="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Lab1 – For Loop Acceleration</a:t>
            </a:r>
            <a:endParaRPr b="0" lang="en-US" sz="2000" spc="-1" strike="noStrike">
              <a:latin typeface="Arial"/>
            </a:endParaRPr>
          </a:p>
          <a:p>
            <a:pPr marL="228600" indent="-227880">
              <a:lnSpc>
                <a:spcPct val="140000"/>
              </a:lnSpc>
              <a:spcBef>
                <a:spcPts val="1001"/>
              </a:spcBef>
              <a:buClr>
                <a:srgbClr val="ff6d00"/>
              </a:buClr>
              <a:buFont typeface="Wingdings" charset="2"/>
              <a:buChar char="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Lab2 – GPIO Led Control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86" name="CustomShape 3"/>
          <p:cNvSpPr/>
          <p:nvPr/>
        </p:nvSpPr>
        <p:spPr>
          <a:xfrm>
            <a:off x="7083360" y="6242400"/>
            <a:ext cx="41140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</a:rPr>
              <a:t>Copyright © 2024, E-Elements Technology Co., LTD.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87" name="CustomShape 4"/>
          <p:cNvSpPr/>
          <p:nvPr/>
        </p:nvSpPr>
        <p:spPr>
          <a:xfrm>
            <a:off x="11198160" y="6242400"/>
            <a:ext cx="65016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89A0A0CD-6D35-45A2-A1AC-D4F92FC09392}" type="slidenum">
              <a:rPr b="0" lang="en-US" sz="1200" spc="-1" strike="noStrike">
                <a:solidFill>
                  <a:srgbClr val="000000"/>
                </a:solidFill>
                <a:latin typeface="Arial"/>
              </a:rPr>
              <a:t>2</a:t>
            </a:fld>
            <a:endParaRPr b="0" lang="en-US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CustomShape 1"/>
          <p:cNvSpPr/>
          <p:nvPr/>
        </p:nvSpPr>
        <p:spPr>
          <a:xfrm>
            <a:off x="838080" y="497160"/>
            <a:ext cx="10514880" cy="590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000000"/>
                </a:solidFill>
                <a:latin typeface="Arial"/>
              </a:rPr>
              <a:t>Create Project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83" name="CustomShape 2"/>
          <p:cNvSpPr/>
          <p:nvPr/>
        </p:nvSpPr>
        <p:spPr>
          <a:xfrm>
            <a:off x="7083360" y="6242400"/>
            <a:ext cx="41140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</a:rPr>
              <a:t>Copyright © 2024, E-Elements Technology Co., LTD.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84" name="CustomShape 3"/>
          <p:cNvSpPr/>
          <p:nvPr/>
        </p:nvSpPr>
        <p:spPr>
          <a:xfrm>
            <a:off x="11198160" y="6242400"/>
            <a:ext cx="65016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5E48D284-3800-4580-8E7F-AC68BED1C98B}" type="slidenum">
              <a:rPr b="0" lang="en-US" sz="1200" spc="-1" strike="noStrike">
                <a:solidFill>
                  <a:srgbClr val="000000"/>
                </a:solidFill>
                <a:latin typeface="Arial"/>
              </a:rPr>
              <a:t>20</a:t>
            </a:fld>
            <a:endParaRPr b="0" lang="en-US" sz="1200" spc="-1" strike="noStrike">
              <a:latin typeface="Arial"/>
            </a:endParaRPr>
          </a:p>
        </p:txBody>
      </p:sp>
      <p:sp>
        <p:nvSpPr>
          <p:cNvPr id="185" name="CustomShape 4"/>
          <p:cNvSpPr/>
          <p:nvPr/>
        </p:nvSpPr>
        <p:spPr>
          <a:xfrm>
            <a:off x="0" y="1106280"/>
            <a:ext cx="12188160" cy="4952160"/>
          </a:xfrm>
          <a:prstGeom prst="rect">
            <a:avLst/>
          </a:prstGeom>
          <a:solidFill>
            <a:srgbClr val="d0d9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86" name="Content Placeholder 15" descr=""/>
          <p:cNvPicPr/>
          <p:nvPr/>
        </p:nvPicPr>
        <p:blipFill>
          <a:blip r:embed="rId1"/>
          <a:stretch/>
        </p:blipFill>
        <p:spPr>
          <a:xfrm>
            <a:off x="1926720" y="1339920"/>
            <a:ext cx="8337600" cy="44856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CustomShape 1"/>
          <p:cNvSpPr/>
          <p:nvPr/>
        </p:nvSpPr>
        <p:spPr>
          <a:xfrm>
            <a:off x="838080" y="497160"/>
            <a:ext cx="10514880" cy="590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000000"/>
                </a:solidFill>
                <a:latin typeface="Arial"/>
              </a:rPr>
              <a:t>Create Project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88" name="CustomShape 2"/>
          <p:cNvSpPr/>
          <p:nvPr/>
        </p:nvSpPr>
        <p:spPr>
          <a:xfrm>
            <a:off x="7083360" y="6242400"/>
            <a:ext cx="41140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</a:rPr>
              <a:t>Copyright © 2024, E-Elements Technology Co., LTD.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89" name="CustomShape 3"/>
          <p:cNvSpPr/>
          <p:nvPr/>
        </p:nvSpPr>
        <p:spPr>
          <a:xfrm>
            <a:off x="11198160" y="6242400"/>
            <a:ext cx="65016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00124AC9-60D8-40FC-AE1F-054A9952C7EF}" type="slidenum">
              <a:rPr b="0" lang="en-US" sz="1200" spc="-1" strike="noStrike">
                <a:solidFill>
                  <a:srgbClr val="000000"/>
                </a:solidFill>
                <a:latin typeface="Arial"/>
              </a:rPr>
              <a:t>21</a:t>
            </a:fld>
            <a:endParaRPr b="0" lang="en-US" sz="1200" spc="-1" strike="noStrike">
              <a:latin typeface="Arial"/>
            </a:endParaRPr>
          </a:p>
        </p:txBody>
      </p:sp>
      <p:sp>
        <p:nvSpPr>
          <p:cNvPr id="190" name="CustomShape 4"/>
          <p:cNvSpPr/>
          <p:nvPr/>
        </p:nvSpPr>
        <p:spPr>
          <a:xfrm>
            <a:off x="0" y="1106280"/>
            <a:ext cx="12188160" cy="4952160"/>
          </a:xfrm>
          <a:prstGeom prst="rect">
            <a:avLst/>
          </a:prstGeom>
          <a:solidFill>
            <a:srgbClr val="d0d9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91" name="Content Placeholder 5" descr=""/>
          <p:cNvPicPr/>
          <p:nvPr/>
        </p:nvPicPr>
        <p:blipFill>
          <a:blip r:embed="rId1"/>
          <a:stretch/>
        </p:blipFill>
        <p:spPr>
          <a:xfrm>
            <a:off x="673560" y="1886040"/>
            <a:ext cx="5182920" cy="3297960"/>
          </a:xfrm>
          <a:prstGeom prst="rect">
            <a:avLst/>
          </a:prstGeom>
          <a:ln>
            <a:noFill/>
          </a:ln>
        </p:spPr>
      </p:pic>
      <p:pic>
        <p:nvPicPr>
          <p:cNvPr id="192" name="Content Placeholder 9" descr=""/>
          <p:cNvPicPr/>
          <p:nvPr/>
        </p:nvPicPr>
        <p:blipFill>
          <a:blip r:embed="rId2"/>
          <a:stretch/>
        </p:blipFill>
        <p:spPr>
          <a:xfrm>
            <a:off x="6023520" y="1886040"/>
            <a:ext cx="5182920" cy="32979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CustomShape 1"/>
          <p:cNvSpPr/>
          <p:nvPr/>
        </p:nvSpPr>
        <p:spPr>
          <a:xfrm>
            <a:off x="838080" y="497160"/>
            <a:ext cx="10514880" cy="590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000000"/>
                </a:solidFill>
                <a:latin typeface="Arial"/>
              </a:rPr>
              <a:t>Import Custom IP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94" name="CustomShape 2"/>
          <p:cNvSpPr/>
          <p:nvPr/>
        </p:nvSpPr>
        <p:spPr>
          <a:xfrm>
            <a:off x="7083360" y="6242400"/>
            <a:ext cx="41140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</a:rPr>
              <a:t>Copyright © 2024, E-Elements Technology Co., LTD.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95" name="CustomShape 3"/>
          <p:cNvSpPr/>
          <p:nvPr/>
        </p:nvSpPr>
        <p:spPr>
          <a:xfrm>
            <a:off x="11198160" y="6242400"/>
            <a:ext cx="65016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35F522F9-57E6-42C7-AA31-9E97EED5D331}" type="slidenum">
              <a:rPr b="0" lang="en-US" sz="1200" spc="-1" strike="noStrike">
                <a:solidFill>
                  <a:srgbClr val="000000"/>
                </a:solidFill>
                <a:latin typeface="Arial"/>
              </a:rPr>
              <a:t>22</a:t>
            </a:fld>
            <a:endParaRPr b="0" lang="en-US" sz="1200" spc="-1" strike="noStrike">
              <a:latin typeface="Arial"/>
            </a:endParaRPr>
          </a:p>
        </p:txBody>
      </p:sp>
      <p:sp>
        <p:nvSpPr>
          <p:cNvPr id="196" name="CustomShape 4"/>
          <p:cNvSpPr/>
          <p:nvPr/>
        </p:nvSpPr>
        <p:spPr>
          <a:xfrm>
            <a:off x="0" y="1106280"/>
            <a:ext cx="12188160" cy="4952160"/>
          </a:xfrm>
          <a:prstGeom prst="rect">
            <a:avLst/>
          </a:prstGeom>
          <a:solidFill>
            <a:srgbClr val="d0d9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97" name="Content Placeholder 5" descr=""/>
          <p:cNvPicPr/>
          <p:nvPr/>
        </p:nvPicPr>
        <p:blipFill>
          <a:blip r:embed="rId1"/>
          <a:stretch/>
        </p:blipFill>
        <p:spPr>
          <a:xfrm>
            <a:off x="408960" y="1567440"/>
            <a:ext cx="6918840" cy="3722400"/>
          </a:xfrm>
          <a:prstGeom prst="rect">
            <a:avLst/>
          </a:prstGeom>
          <a:ln>
            <a:noFill/>
          </a:ln>
        </p:spPr>
      </p:pic>
      <p:pic>
        <p:nvPicPr>
          <p:cNvPr id="198" name="Picture 13" descr=""/>
          <p:cNvPicPr/>
          <p:nvPr/>
        </p:nvPicPr>
        <p:blipFill>
          <a:blip r:embed="rId2"/>
          <a:stretch/>
        </p:blipFill>
        <p:spPr>
          <a:xfrm>
            <a:off x="7487280" y="1567440"/>
            <a:ext cx="4199400" cy="37224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CustomShape 1"/>
          <p:cNvSpPr/>
          <p:nvPr/>
        </p:nvSpPr>
        <p:spPr>
          <a:xfrm>
            <a:off x="838080" y="497160"/>
            <a:ext cx="10514880" cy="590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000000"/>
                </a:solidFill>
                <a:latin typeface="Arial"/>
              </a:rPr>
              <a:t>Create Block Design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00" name="CustomShape 2"/>
          <p:cNvSpPr/>
          <p:nvPr/>
        </p:nvSpPr>
        <p:spPr>
          <a:xfrm>
            <a:off x="7083360" y="6242400"/>
            <a:ext cx="41140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</a:rPr>
              <a:t>Copyright © 2024, E-Elements Technology Co., LTD.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01" name="CustomShape 3"/>
          <p:cNvSpPr/>
          <p:nvPr/>
        </p:nvSpPr>
        <p:spPr>
          <a:xfrm>
            <a:off x="11198160" y="6242400"/>
            <a:ext cx="65016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FFA632BC-3969-41AB-B4DC-2FE6F667086E}" type="slidenum">
              <a:rPr b="0" lang="en-US" sz="1200" spc="-1" strike="noStrike">
                <a:solidFill>
                  <a:srgbClr val="000000"/>
                </a:solidFill>
                <a:latin typeface="Arial"/>
              </a:rPr>
              <a:t>23</a:t>
            </a:fld>
            <a:endParaRPr b="0" lang="en-US" sz="1200" spc="-1" strike="noStrike">
              <a:latin typeface="Arial"/>
            </a:endParaRPr>
          </a:p>
        </p:txBody>
      </p:sp>
      <p:sp>
        <p:nvSpPr>
          <p:cNvPr id="202" name="CustomShape 4"/>
          <p:cNvSpPr/>
          <p:nvPr/>
        </p:nvSpPr>
        <p:spPr>
          <a:xfrm>
            <a:off x="0" y="1106280"/>
            <a:ext cx="12188160" cy="4952160"/>
          </a:xfrm>
          <a:prstGeom prst="rect">
            <a:avLst/>
          </a:prstGeom>
          <a:solidFill>
            <a:srgbClr val="d0d9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03" name="Content Placeholder 7" descr=""/>
          <p:cNvPicPr/>
          <p:nvPr/>
        </p:nvPicPr>
        <p:blipFill>
          <a:blip r:embed="rId1"/>
          <a:stretch/>
        </p:blipFill>
        <p:spPr>
          <a:xfrm>
            <a:off x="1925280" y="1339920"/>
            <a:ext cx="8337600" cy="44856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CustomShape 1"/>
          <p:cNvSpPr/>
          <p:nvPr/>
        </p:nvSpPr>
        <p:spPr>
          <a:xfrm>
            <a:off x="838080" y="497160"/>
            <a:ext cx="10514880" cy="590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000000"/>
                </a:solidFill>
                <a:latin typeface="Arial"/>
              </a:rPr>
              <a:t>Add IP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05" name="CustomShape 2"/>
          <p:cNvSpPr/>
          <p:nvPr/>
        </p:nvSpPr>
        <p:spPr>
          <a:xfrm>
            <a:off x="7083360" y="6242400"/>
            <a:ext cx="41140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</a:rPr>
              <a:t>Copyright © 2024, E-Elements Technology Co., LTD.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06" name="CustomShape 3"/>
          <p:cNvSpPr/>
          <p:nvPr/>
        </p:nvSpPr>
        <p:spPr>
          <a:xfrm>
            <a:off x="11198160" y="6242400"/>
            <a:ext cx="65016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D747F557-18ED-4ACB-AE1E-1EDC6B9FE538}" type="slidenum">
              <a:rPr b="0" lang="en-US" sz="1200" spc="-1" strike="noStrike">
                <a:solidFill>
                  <a:srgbClr val="000000"/>
                </a:solidFill>
                <a:latin typeface="Arial"/>
              </a:rPr>
              <a:t>24</a:t>
            </a:fld>
            <a:endParaRPr b="0" lang="en-US" sz="1200" spc="-1" strike="noStrike">
              <a:latin typeface="Arial"/>
            </a:endParaRPr>
          </a:p>
        </p:txBody>
      </p:sp>
      <p:sp>
        <p:nvSpPr>
          <p:cNvPr id="207" name="CustomShape 4"/>
          <p:cNvSpPr/>
          <p:nvPr/>
        </p:nvSpPr>
        <p:spPr>
          <a:xfrm>
            <a:off x="0" y="1106280"/>
            <a:ext cx="12188160" cy="4952160"/>
          </a:xfrm>
          <a:prstGeom prst="rect">
            <a:avLst/>
          </a:prstGeom>
          <a:solidFill>
            <a:srgbClr val="d0d9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08" name="Content Placeholder 5" descr=""/>
          <p:cNvPicPr/>
          <p:nvPr/>
        </p:nvPicPr>
        <p:blipFill>
          <a:blip r:embed="rId1"/>
          <a:stretch/>
        </p:blipFill>
        <p:spPr>
          <a:xfrm>
            <a:off x="1925280" y="1339920"/>
            <a:ext cx="8337600" cy="44856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CustomShape 1"/>
          <p:cNvSpPr/>
          <p:nvPr/>
        </p:nvSpPr>
        <p:spPr>
          <a:xfrm>
            <a:off x="838080" y="497160"/>
            <a:ext cx="10514880" cy="590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000000"/>
                </a:solidFill>
                <a:latin typeface="Arial"/>
              </a:rPr>
              <a:t>Connect/Validation IP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10" name="CustomShape 2"/>
          <p:cNvSpPr/>
          <p:nvPr/>
        </p:nvSpPr>
        <p:spPr>
          <a:xfrm>
            <a:off x="7083360" y="6242400"/>
            <a:ext cx="41140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</a:rPr>
              <a:t>Copyright © 2024, E-Elements Technology Co., LTD.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11" name="CustomShape 3"/>
          <p:cNvSpPr/>
          <p:nvPr/>
        </p:nvSpPr>
        <p:spPr>
          <a:xfrm>
            <a:off x="11198160" y="6242400"/>
            <a:ext cx="65016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5DDB2DE8-E839-45E1-ABB3-A1884236BB25}" type="slidenum">
              <a:rPr b="0" lang="en-US" sz="1200" spc="-1" strike="noStrike">
                <a:solidFill>
                  <a:srgbClr val="000000"/>
                </a:solidFill>
                <a:latin typeface="Arial"/>
              </a:rPr>
              <a:t>25</a:t>
            </a:fld>
            <a:endParaRPr b="0" lang="en-US" sz="1200" spc="-1" strike="noStrike">
              <a:latin typeface="Arial"/>
            </a:endParaRPr>
          </a:p>
        </p:txBody>
      </p:sp>
      <p:sp>
        <p:nvSpPr>
          <p:cNvPr id="212" name="CustomShape 4"/>
          <p:cNvSpPr/>
          <p:nvPr/>
        </p:nvSpPr>
        <p:spPr>
          <a:xfrm>
            <a:off x="0" y="1106280"/>
            <a:ext cx="12188160" cy="4952160"/>
          </a:xfrm>
          <a:prstGeom prst="rect">
            <a:avLst/>
          </a:prstGeom>
          <a:solidFill>
            <a:srgbClr val="d0d9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13" name="Content Placeholder 9" descr=""/>
          <p:cNvPicPr/>
          <p:nvPr/>
        </p:nvPicPr>
        <p:blipFill>
          <a:blip r:embed="rId1"/>
          <a:stretch/>
        </p:blipFill>
        <p:spPr>
          <a:xfrm>
            <a:off x="1827720" y="1339920"/>
            <a:ext cx="8535960" cy="44856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CustomShape 1"/>
          <p:cNvSpPr/>
          <p:nvPr/>
        </p:nvSpPr>
        <p:spPr>
          <a:xfrm>
            <a:off x="838080" y="497160"/>
            <a:ext cx="10514880" cy="590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000000"/>
                </a:solidFill>
                <a:latin typeface="Arial"/>
              </a:rPr>
              <a:t>Create HDL Wrapper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15" name="CustomShape 2"/>
          <p:cNvSpPr/>
          <p:nvPr/>
        </p:nvSpPr>
        <p:spPr>
          <a:xfrm>
            <a:off x="7083360" y="6242400"/>
            <a:ext cx="41140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</a:rPr>
              <a:t>Copyright © 2024, E-Elements Technology Co., LTD.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16" name="CustomShape 3"/>
          <p:cNvSpPr/>
          <p:nvPr/>
        </p:nvSpPr>
        <p:spPr>
          <a:xfrm>
            <a:off x="11198160" y="6242400"/>
            <a:ext cx="65016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546E3FE4-189E-4C54-BA21-A1CD02058D95}" type="slidenum">
              <a:rPr b="0" lang="en-US" sz="1200" spc="-1" strike="noStrike">
                <a:solidFill>
                  <a:srgbClr val="000000"/>
                </a:solidFill>
                <a:latin typeface="Arial"/>
              </a:rPr>
              <a:t>26</a:t>
            </a:fld>
            <a:endParaRPr b="0" lang="en-US" sz="1200" spc="-1" strike="noStrike">
              <a:latin typeface="Arial"/>
            </a:endParaRPr>
          </a:p>
        </p:txBody>
      </p:sp>
      <p:sp>
        <p:nvSpPr>
          <p:cNvPr id="217" name="CustomShape 4"/>
          <p:cNvSpPr/>
          <p:nvPr/>
        </p:nvSpPr>
        <p:spPr>
          <a:xfrm>
            <a:off x="0" y="1106280"/>
            <a:ext cx="12188160" cy="4952160"/>
          </a:xfrm>
          <a:prstGeom prst="rect">
            <a:avLst/>
          </a:prstGeom>
          <a:solidFill>
            <a:srgbClr val="d0d9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18" name="Content Placeholder 7" descr=""/>
          <p:cNvPicPr/>
          <p:nvPr/>
        </p:nvPicPr>
        <p:blipFill>
          <a:blip r:embed="rId1"/>
          <a:stretch/>
        </p:blipFill>
        <p:spPr>
          <a:xfrm>
            <a:off x="1925280" y="1339920"/>
            <a:ext cx="8337600" cy="44856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CustomShape 1"/>
          <p:cNvSpPr/>
          <p:nvPr/>
        </p:nvSpPr>
        <p:spPr>
          <a:xfrm>
            <a:off x="838080" y="497160"/>
            <a:ext cx="10514880" cy="590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000000"/>
                </a:solidFill>
                <a:latin typeface="Arial"/>
              </a:rPr>
              <a:t>Generate Bitstream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20" name="CustomShape 2"/>
          <p:cNvSpPr/>
          <p:nvPr/>
        </p:nvSpPr>
        <p:spPr>
          <a:xfrm>
            <a:off x="7083360" y="6242400"/>
            <a:ext cx="41140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</a:rPr>
              <a:t>Copyright © 2024, E-Elements Technology Co., LTD.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21" name="CustomShape 3"/>
          <p:cNvSpPr/>
          <p:nvPr/>
        </p:nvSpPr>
        <p:spPr>
          <a:xfrm>
            <a:off x="11198160" y="6242400"/>
            <a:ext cx="65016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38CE7AA4-1423-4C86-9E32-F829101BEBE0}" type="slidenum">
              <a:rPr b="0" lang="en-US" sz="1200" spc="-1" strike="noStrike">
                <a:solidFill>
                  <a:srgbClr val="000000"/>
                </a:solidFill>
                <a:latin typeface="Arial"/>
              </a:rPr>
              <a:t>27</a:t>
            </a:fld>
            <a:endParaRPr b="0" lang="en-US" sz="1200" spc="-1" strike="noStrike">
              <a:latin typeface="Arial"/>
            </a:endParaRPr>
          </a:p>
        </p:txBody>
      </p:sp>
      <p:sp>
        <p:nvSpPr>
          <p:cNvPr id="222" name="CustomShape 4"/>
          <p:cNvSpPr/>
          <p:nvPr/>
        </p:nvSpPr>
        <p:spPr>
          <a:xfrm>
            <a:off x="0" y="1106280"/>
            <a:ext cx="12188160" cy="4952160"/>
          </a:xfrm>
          <a:prstGeom prst="rect">
            <a:avLst/>
          </a:prstGeom>
          <a:solidFill>
            <a:srgbClr val="d0d9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23" name="Content Placeholder 5" descr=""/>
          <p:cNvPicPr/>
          <p:nvPr/>
        </p:nvPicPr>
        <p:blipFill>
          <a:blip r:embed="rId1"/>
          <a:stretch/>
        </p:blipFill>
        <p:spPr>
          <a:xfrm>
            <a:off x="1926720" y="1339920"/>
            <a:ext cx="8337600" cy="44856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CustomShape 1"/>
          <p:cNvSpPr/>
          <p:nvPr/>
        </p:nvSpPr>
        <p:spPr>
          <a:xfrm>
            <a:off x="838080" y="497160"/>
            <a:ext cx="10514880" cy="590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000000"/>
                </a:solidFill>
                <a:latin typeface="Arial"/>
              </a:rPr>
              <a:t>Jupyter NoteBook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25" name="CustomShape 2"/>
          <p:cNvSpPr/>
          <p:nvPr/>
        </p:nvSpPr>
        <p:spPr>
          <a:xfrm>
            <a:off x="7083360" y="6242400"/>
            <a:ext cx="41140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</a:rPr>
              <a:t>Copyright © 2024, E-Elements Technology Co., LTD.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26" name="CustomShape 3"/>
          <p:cNvSpPr/>
          <p:nvPr/>
        </p:nvSpPr>
        <p:spPr>
          <a:xfrm>
            <a:off x="11198160" y="6242400"/>
            <a:ext cx="65016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C1C74D9D-8D1D-49BE-8011-4153E1F5561E}" type="slidenum">
              <a:rPr b="0" lang="en-US" sz="1200" spc="-1" strike="noStrike">
                <a:solidFill>
                  <a:srgbClr val="000000"/>
                </a:solidFill>
                <a:latin typeface="Arial"/>
              </a:rPr>
              <a:t>28</a:t>
            </a:fld>
            <a:endParaRPr b="0" lang="en-US" sz="1200" spc="-1" strike="noStrike">
              <a:latin typeface="Arial"/>
            </a:endParaRPr>
          </a:p>
        </p:txBody>
      </p:sp>
      <p:pic>
        <p:nvPicPr>
          <p:cNvPr id="227" name="Picture 2" descr=""/>
          <p:cNvPicPr/>
          <p:nvPr/>
        </p:nvPicPr>
        <p:blipFill>
          <a:blip r:embed="rId1"/>
          <a:stretch/>
        </p:blipFill>
        <p:spPr>
          <a:xfrm>
            <a:off x="3828960" y="1805040"/>
            <a:ext cx="4533120" cy="4257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CustomShape 1"/>
          <p:cNvSpPr/>
          <p:nvPr/>
        </p:nvSpPr>
        <p:spPr>
          <a:xfrm>
            <a:off x="838080" y="497160"/>
            <a:ext cx="10514880" cy="590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000000"/>
                </a:solidFill>
                <a:latin typeface="Arial"/>
              </a:rPr>
              <a:t>Burn the boot SD card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29" name="CustomShape 2"/>
          <p:cNvSpPr/>
          <p:nvPr/>
        </p:nvSpPr>
        <p:spPr>
          <a:xfrm>
            <a:off x="7083360" y="6242400"/>
            <a:ext cx="41140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</a:rPr>
              <a:t>Copyright © 2024, E-Elements Technology Co., LTD.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30" name="CustomShape 3"/>
          <p:cNvSpPr/>
          <p:nvPr/>
        </p:nvSpPr>
        <p:spPr>
          <a:xfrm>
            <a:off x="11198160" y="6242400"/>
            <a:ext cx="65016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0836CB5A-DFA1-4BBD-A953-FE41F60175FB}" type="slidenum">
              <a:rPr b="0" lang="en-US" sz="1200" spc="-1" strike="noStrike">
                <a:solidFill>
                  <a:srgbClr val="000000"/>
                </a:solidFill>
                <a:latin typeface="Arial"/>
              </a:rPr>
              <a:t>29</a:t>
            </a:fld>
            <a:endParaRPr b="0" lang="en-US" sz="1200" spc="-1" strike="noStrike">
              <a:latin typeface="Arial"/>
            </a:endParaRPr>
          </a:p>
        </p:txBody>
      </p:sp>
      <p:sp>
        <p:nvSpPr>
          <p:cNvPr id="231" name="CustomShape 4"/>
          <p:cNvSpPr/>
          <p:nvPr/>
        </p:nvSpPr>
        <p:spPr>
          <a:xfrm>
            <a:off x="0" y="1106280"/>
            <a:ext cx="12188160" cy="4952160"/>
          </a:xfrm>
          <a:prstGeom prst="rect">
            <a:avLst/>
          </a:prstGeom>
          <a:solidFill>
            <a:srgbClr val="d0d9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32" name="Content Placeholder 7" descr=""/>
          <p:cNvPicPr/>
          <p:nvPr/>
        </p:nvPicPr>
        <p:blipFill>
          <a:blip r:embed="rId1"/>
          <a:stretch/>
        </p:blipFill>
        <p:spPr>
          <a:xfrm>
            <a:off x="1366920" y="1339920"/>
            <a:ext cx="9454320" cy="44856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CustomShape 1"/>
          <p:cNvSpPr/>
          <p:nvPr/>
        </p:nvSpPr>
        <p:spPr>
          <a:xfrm>
            <a:off x="838080" y="497160"/>
            <a:ext cx="10514880" cy="590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000000"/>
                </a:solidFill>
                <a:latin typeface="Arial"/>
              </a:rPr>
              <a:t>Introduce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89" name="CustomShape 2"/>
          <p:cNvSpPr/>
          <p:nvPr/>
        </p:nvSpPr>
        <p:spPr>
          <a:xfrm>
            <a:off x="838080" y="1207080"/>
            <a:ext cx="10514880" cy="5101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4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2800" spc="-1" strike="noStrike">
                <a:solidFill>
                  <a:srgbClr val="171c2d"/>
                </a:solidFill>
                <a:latin typeface="Arial"/>
              </a:rPr>
              <a:t>Acceleration Flow</a:t>
            </a:r>
            <a:endParaRPr b="0" lang="en-US" sz="2800" spc="-1" strike="noStrike">
              <a:latin typeface="Arial"/>
            </a:endParaRPr>
          </a:p>
          <a:p>
            <a:pPr lvl="1" marL="685800" indent="-227880">
              <a:lnSpc>
                <a:spcPct val="140000"/>
              </a:lnSpc>
              <a:spcBef>
                <a:spcPts val="499"/>
              </a:spcBef>
              <a:buClr>
                <a:srgbClr val="ff6d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400" spc="-1" strike="noStrike">
                <a:solidFill>
                  <a:srgbClr val="171c2d"/>
                </a:solidFill>
                <a:latin typeface="Arial"/>
              </a:rPr>
              <a:t>Synthesize a C/C++ function into RTL with the Vitis HLS</a:t>
            </a:r>
            <a:endParaRPr b="0" lang="en-US" sz="2400" spc="-1" strike="noStrike">
              <a:latin typeface="Arial"/>
            </a:endParaRPr>
          </a:p>
          <a:p>
            <a:pPr lvl="1" marL="685800" indent="-227880">
              <a:lnSpc>
                <a:spcPct val="140000"/>
              </a:lnSpc>
              <a:spcBef>
                <a:spcPts val="499"/>
              </a:spcBef>
              <a:buClr>
                <a:srgbClr val="ff6d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Integrate IP with the Vivado Design Suite</a:t>
            </a:r>
            <a:endParaRPr b="0" lang="en-US" sz="2400" spc="-1" strike="noStrike">
              <a:latin typeface="Arial"/>
            </a:endParaRPr>
          </a:p>
          <a:p>
            <a:pPr lvl="1" marL="685800" indent="-227880">
              <a:lnSpc>
                <a:spcPct val="140000"/>
              </a:lnSpc>
              <a:spcBef>
                <a:spcPts val="499"/>
              </a:spcBef>
              <a:buClr>
                <a:srgbClr val="ff6d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Test with the Jupyter Notebook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90" name="CustomShape 3"/>
          <p:cNvSpPr/>
          <p:nvPr/>
        </p:nvSpPr>
        <p:spPr>
          <a:xfrm>
            <a:off x="7083360" y="6242400"/>
            <a:ext cx="41140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</a:rPr>
              <a:t>Copyright © 2024, E-Elements Technology Co., LTD.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91" name="CustomShape 4"/>
          <p:cNvSpPr/>
          <p:nvPr/>
        </p:nvSpPr>
        <p:spPr>
          <a:xfrm>
            <a:off x="11198160" y="6242400"/>
            <a:ext cx="65016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0A5DC702-2856-4E0A-A3EC-92619C84C411}" type="slidenum">
              <a:rPr b="0" lang="en-US" sz="1200" spc="-1" strike="noStrike">
                <a:solidFill>
                  <a:srgbClr val="000000"/>
                </a:solidFill>
                <a:latin typeface="Arial"/>
              </a:rPr>
              <a:t>3</a:t>
            </a:fld>
            <a:endParaRPr b="0" lang="en-US" sz="1200" spc="-1" strike="noStrike">
              <a:latin typeface="Arial"/>
            </a:endParaRPr>
          </a:p>
        </p:txBody>
      </p:sp>
      <p:pic>
        <p:nvPicPr>
          <p:cNvPr id="92" name="Picture 1" descr=""/>
          <p:cNvPicPr/>
          <p:nvPr/>
        </p:nvPicPr>
        <p:blipFill>
          <a:blip r:embed="rId1"/>
          <a:stretch/>
        </p:blipFill>
        <p:spPr>
          <a:xfrm>
            <a:off x="1352880" y="4123800"/>
            <a:ext cx="9485280" cy="15555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CustomShape 1"/>
          <p:cNvSpPr/>
          <p:nvPr/>
        </p:nvSpPr>
        <p:spPr>
          <a:xfrm>
            <a:off x="838080" y="497160"/>
            <a:ext cx="10514880" cy="590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000000"/>
                </a:solidFill>
                <a:latin typeface="Arial"/>
              </a:rPr>
              <a:t>Setup Development Board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34" name="CustomShape 2"/>
          <p:cNvSpPr/>
          <p:nvPr/>
        </p:nvSpPr>
        <p:spPr>
          <a:xfrm>
            <a:off x="7083360" y="6242400"/>
            <a:ext cx="41140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</a:rPr>
              <a:t>Copyright © 2024, E-Elements Technology Co., LTD.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35" name="CustomShape 3"/>
          <p:cNvSpPr/>
          <p:nvPr/>
        </p:nvSpPr>
        <p:spPr>
          <a:xfrm>
            <a:off x="11198160" y="6242400"/>
            <a:ext cx="65016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0C0D51EF-45D0-4F36-A09C-F0C87D980EFF}" type="slidenum">
              <a:rPr b="0" lang="en-US" sz="1200" spc="-1" strike="noStrike">
                <a:solidFill>
                  <a:srgbClr val="000000"/>
                </a:solidFill>
                <a:latin typeface="Arial"/>
              </a:rPr>
              <a:t>30</a:t>
            </a:fld>
            <a:endParaRPr b="0" lang="en-US" sz="1200" spc="-1" strike="noStrike">
              <a:latin typeface="Arial"/>
            </a:endParaRPr>
          </a:p>
        </p:txBody>
      </p:sp>
      <p:sp>
        <p:nvSpPr>
          <p:cNvPr id="236" name="CustomShape 4"/>
          <p:cNvSpPr/>
          <p:nvPr/>
        </p:nvSpPr>
        <p:spPr>
          <a:xfrm>
            <a:off x="0" y="1106280"/>
            <a:ext cx="12188160" cy="4952160"/>
          </a:xfrm>
          <a:prstGeom prst="rect">
            <a:avLst/>
          </a:prstGeom>
          <a:solidFill>
            <a:srgbClr val="d0d9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https://xilinx.github.io/PYNQ-ZU/getting_started.html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37" name="Content Placeholder 9" descr=""/>
          <p:cNvPicPr/>
          <p:nvPr/>
        </p:nvPicPr>
        <p:blipFill>
          <a:blip r:embed="rId1"/>
          <a:stretch/>
        </p:blipFill>
        <p:spPr>
          <a:xfrm>
            <a:off x="1693440" y="1271160"/>
            <a:ext cx="8800920" cy="4175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CustomShape 1"/>
          <p:cNvSpPr/>
          <p:nvPr/>
        </p:nvSpPr>
        <p:spPr>
          <a:xfrm>
            <a:off x="838080" y="497160"/>
            <a:ext cx="10514880" cy="590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000000"/>
                </a:solidFill>
                <a:latin typeface="Arial"/>
              </a:rPr>
              <a:t>Import hwh, bit, test code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39" name="CustomShape 2"/>
          <p:cNvSpPr/>
          <p:nvPr/>
        </p:nvSpPr>
        <p:spPr>
          <a:xfrm>
            <a:off x="7083360" y="6242400"/>
            <a:ext cx="41140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</a:rPr>
              <a:t>Copyright © 2024, E-Elements Technology Co., LTD.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40" name="CustomShape 3"/>
          <p:cNvSpPr/>
          <p:nvPr/>
        </p:nvSpPr>
        <p:spPr>
          <a:xfrm>
            <a:off x="11198160" y="6242400"/>
            <a:ext cx="65016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1DD61912-B68A-42C1-A70A-841B1D04AB2D}" type="slidenum">
              <a:rPr b="0" lang="en-US" sz="1200" spc="-1" strike="noStrike">
                <a:solidFill>
                  <a:srgbClr val="000000"/>
                </a:solidFill>
                <a:latin typeface="Arial"/>
              </a:rPr>
              <a:t>31</a:t>
            </a:fld>
            <a:endParaRPr b="0" lang="en-US" sz="1200" spc="-1" strike="noStrike">
              <a:latin typeface="Arial"/>
            </a:endParaRPr>
          </a:p>
        </p:txBody>
      </p:sp>
      <p:sp>
        <p:nvSpPr>
          <p:cNvPr id="241" name="CustomShape 4"/>
          <p:cNvSpPr/>
          <p:nvPr/>
        </p:nvSpPr>
        <p:spPr>
          <a:xfrm>
            <a:off x="0" y="1106280"/>
            <a:ext cx="12188160" cy="4952160"/>
          </a:xfrm>
          <a:prstGeom prst="rect">
            <a:avLst/>
          </a:prstGeom>
          <a:solidFill>
            <a:srgbClr val="d0d9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42" name="Content Placeholder 7" descr=""/>
          <p:cNvPicPr/>
          <p:nvPr/>
        </p:nvPicPr>
        <p:blipFill>
          <a:blip r:embed="rId1"/>
          <a:stretch/>
        </p:blipFill>
        <p:spPr>
          <a:xfrm>
            <a:off x="1368360" y="1339920"/>
            <a:ext cx="9454320" cy="44856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CustomShape 1"/>
          <p:cNvSpPr/>
          <p:nvPr/>
        </p:nvSpPr>
        <p:spPr>
          <a:xfrm>
            <a:off x="838080" y="497160"/>
            <a:ext cx="10514880" cy="590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000000"/>
                </a:solidFill>
                <a:latin typeface="Arial"/>
              </a:rPr>
              <a:t>Run the design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44" name="CustomShape 2"/>
          <p:cNvSpPr/>
          <p:nvPr/>
        </p:nvSpPr>
        <p:spPr>
          <a:xfrm>
            <a:off x="7083360" y="6242400"/>
            <a:ext cx="41140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</a:rPr>
              <a:t>Copyright © 2024, E-Elements Technology Co., LTD.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45" name="CustomShape 3"/>
          <p:cNvSpPr/>
          <p:nvPr/>
        </p:nvSpPr>
        <p:spPr>
          <a:xfrm>
            <a:off x="11198160" y="6242400"/>
            <a:ext cx="65016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60A5BA93-DEFA-4702-9833-C20EAC0A2B6A}" type="slidenum">
              <a:rPr b="0" lang="en-US" sz="1200" spc="-1" strike="noStrike">
                <a:solidFill>
                  <a:srgbClr val="000000"/>
                </a:solidFill>
                <a:latin typeface="Arial"/>
              </a:rPr>
              <a:t>32</a:t>
            </a:fld>
            <a:endParaRPr b="0" lang="en-US" sz="1200" spc="-1" strike="noStrike">
              <a:latin typeface="Arial"/>
            </a:endParaRPr>
          </a:p>
        </p:txBody>
      </p:sp>
      <p:sp>
        <p:nvSpPr>
          <p:cNvPr id="246" name="CustomShape 4"/>
          <p:cNvSpPr/>
          <p:nvPr/>
        </p:nvSpPr>
        <p:spPr>
          <a:xfrm>
            <a:off x="0" y="1106280"/>
            <a:ext cx="12188160" cy="4952160"/>
          </a:xfrm>
          <a:prstGeom prst="rect">
            <a:avLst/>
          </a:prstGeom>
          <a:solidFill>
            <a:srgbClr val="d0d9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47" name="Content Placeholder 9" descr=""/>
          <p:cNvPicPr/>
          <p:nvPr/>
        </p:nvPicPr>
        <p:blipFill>
          <a:blip r:embed="rId1"/>
          <a:stretch/>
        </p:blipFill>
        <p:spPr>
          <a:xfrm>
            <a:off x="1366920" y="1339920"/>
            <a:ext cx="9454320" cy="44856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CustomShape 1"/>
          <p:cNvSpPr/>
          <p:nvPr/>
        </p:nvSpPr>
        <p:spPr>
          <a:xfrm>
            <a:off x="838080" y="497160"/>
            <a:ext cx="10514880" cy="590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000000"/>
                </a:solidFill>
                <a:latin typeface="Arial"/>
              </a:rPr>
              <a:t>Lab2 – GPIO led control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49" name="CustomShape 2"/>
          <p:cNvSpPr/>
          <p:nvPr/>
        </p:nvSpPr>
        <p:spPr>
          <a:xfrm>
            <a:off x="7083360" y="6242400"/>
            <a:ext cx="41140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</a:rPr>
              <a:t>Copyright © 2024, E-Elements Technology Co., LTD.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50" name="CustomShape 3"/>
          <p:cNvSpPr/>
          <p:nvPr/>
        </p:nvSpPr>
        <p:spPr>
          <a:xfrm>
            <a:off x="11198160" y="6242400"/>
            <a:ext cx="65016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779BB8BD-2058-427F-99A7-FAE789C8829A}" type="slidenum">
              <a:rPr b="0" lang="en-US" sz="1200" spc="-1" strike="noStrike">
                <a:solidFill>
                  <a:srgbClr val="000000"/>
                </a:solidFill>
                <a:latin typeface="Arial"/>
              </a:rPr>
              <a:t>33</a:t>
            </a:fld>
            <a:endParaRPr b="0" lang="en-US" sz="1200" spc="-1" strike="noStrike">
              <a:latin typeface="Arial"/>
            </a:endParaRPr>
          </a:p>
        </p:txBody>
      </p:sp>
      <p:sp>
        <p:nvSpPr>
          <p:cNvPr id="251" name="CustomShape 4"/>
          <p:cNvSpPr/>
          <p:nvPr/>
        </p:nvSpPr>
        <p:spPr>
          <a:xfrm>
            <a:off x="0" y="1106280"/>
            <a:ext cx="12188160" cy="4952160"/>
          </a:xfrm>
          <a:prstGeom prst="rect">
            <a:avLst/>
          </a:prstGeom>
          <a:solidFill>
            <a:srgbClr val="d0d9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52" name="Picture 2" descr=""/>
          <p:cNvPicPr/>
          <p:nvPr/>
        </p:nvPicPr>
        <p:blipFill>
          <a:blip r:embed="rId1"/>
          <a:stretch/>
        </p:blipFill>
        <p:spPr>
          <a:xfrm>
            <a:off x="2584440" y="2125440"/>
            <a:ext cx="7019280" cy="29138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CustomShape 1"/>
          <p:cNvSpPr/>
          <p:nvPr/>
        </p:nvSpPr>
        <p:spPr>
          <a:xfrm>
            <a:off x="838080" y="497160"/>
            <a:ext cx="10514880" cy="590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000000"/>
                </a:solidFill>
                <a:latin typeface="Arial"/>
              </a:rPr>
              <a:t>Vivado Design Suite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54" name="CustomShape 2"/>
          <p:cNvSpPr/>
          <p:nvPr/>
        </p:nvSpPr>
        <p:spPr>
          <a:xfrm>
            <a:off x="7083360" y="6242400"/>
            <a:ext cx="41140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</a:rPr>
              <a:t>Copyright © 2024, E-Elements Technology Co., LTD.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55" name="CustomShape 3"/>
          <p:cNvSpPr/>
          <p:nvPr/>
        </p:nvSpPr>
        <p:spPr>
          <a:xfrm>
            <a:off x="11198160" y="6242400"/>
            <a:ext cx="65016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E349ED54-2AB2-4500-80E5-5E288BFF4A63}" type="slidenum">
              <a:rPr b="0" lang="en-US" sz="1200" spc="-1" strike="noStrike">
                <a:solidFill>
                  <a:srgbClr val="000000"/>
                </a:solidFill>
                <a:latin typeface="Arial"/>
              </a:rPr>
              <a:t>34</a:t>
            </a:fld>
            <a:endParaRPr b="0" lang="en-US" sz="1200" spc="-1" strike="noStrike">
              <a:latin typeface="Arial"/>
            </a:endParaRPr>
          </a:p>
        </p:txBody>
      </p:sp>
      <p:pic>
        <p:nvPicPr>
          <p:cNvPr id="256" name="Picture 2" descr=""/>
          <p:cNvPicPr/>
          <p:nvPr/>
        </p:nvPicPr>
        <p:blipFill>
          <a:blip r:embed="rId1"/>
          <a:stretch/>
        </p:blipFill>
        <p:spPr>
          <a:xfrm>
            <a:off x="1843200" y="1495440"/>
            <a:ext cx="8505000" cy="38664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CustomShape 1"/>
          <p:cNvSpPr/>
          <p:nvPr/>
        </p:nvSpPr>
        <p:spPr>
          <a:xfrm>
            <a:off x="838080" y="497160"/>
            <a:ext cx="10514880" cy="590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000000"/>
                </a:solidFill>
                <a:latin typeface="Arial"/>
              </a:rPr>
              <a:t>AXI GPIO (2.0)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58" name="CustomShape 2"/>
          <p:cNvSpPr/>
          <p:nvPr/>
        </p:nvSpPr>
        <p:spPr>
          <a:xfrm>
            <a:off x="7083360" y="6242400"/>
            <a:ext cx="41140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</a:rPr>
              <a:t>Copyright © 2024, E-Elements Technology Co., LTD.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59" name="CustomShape 3"/>
          <p:cNvSpPr/>
          <p:nvPr/>
        </p:nvSpPr>
        <p:spPr>
          <a:xfrm>
            <a:off x="11198160" y="6242400"/>
            <a:ext cx="65016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86B9609E-7A55-42F0-858E-D39680398979}" type="slidenum">
              <a:rPr b="0" lang="en-US" sz="1200" spc="-1" strike="noStrike">
                <a:solidFill>
                  <a:srgbClr val="000000"/>
                </a:solidFill>
                <a:latin typeface="Arial"/>
              </a:rPr>
              <a:t>35</a:t>
            </a:fld>
            <a:endParaRPr b="0" lang="en-US" sz="1200" spc="-1" strike="noStrike">
              <a:latin typeface="Arial"/>
            </a:endParaRPr>
          </a:p>
        </p:txBody>
      </p:sp>
      <p:sp>
        <p:nvSpPr>
          <p:cNvPr id="260" name="CustomShape 4"/>
          <p:cNvSpPr/>
          <p:nvPr/>
        </p:nvSpPr>
        <p:spPr>
          <a:xfrm>
            <a:off x="0" y="1106280"/>
            <a:ext cx="12188160" cy="4952160"/>
          </a:xfrm>
          <a:prstGeom prst="rect">
            <a:avLst/>
          </a:prstGeom>
          <a:solidFill>
            <a:srgbClr val="d0d9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61" name="Content Placeholder 9" descr=""/>
          <p:cNvPicPr/>
          <p:nvPr/>
        </p:nvPicPr>
        <p:blipFill>
          <a:blip r:embed="rId1"/>
          <a:stretch/>
        </p:blipFill>
        <p:spPr>
          <a:xfrm>
            <a:off x="1182240" y="1728720"/>
            <a:ext cx="4688640" cy="3740040"/>
          </a:xfrm>
          <a:prstGeom prst="rect">
            <a:avLst/>
          </a:prstGeom>
          <a:ln>
            <a:noFill/>
          </a:ln>
        </p:spPr>
      </p:pic>
      <p:pic>
        <p:nvPicPr>
          <p:cNvPr id="262" name="Picture 11" descr=""/>
          <p:cNvPicPr/>
          <p:nvPr/>
        </p:nvPicPr>
        <p:blipFill>
          <a:blip r:embed="rId2"/>
          <a:stretch/>
        </p:blipFill>
        <p:spPr>
          <a:xfrm>
            <a:off x="6408000" y="1728720"/>
            <a:ext cx="4688640" cy="37400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CustomShape 1"/>
          <p:cNvSpPr/>
          <p:nvPr/>
        </p:nvSpPr>
        <p:spPr>
          <a:xfrm>
            <a:off x="838080" y="497160"/>
            <a:ext cx="10514880" cy="590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000000"/>
                </a:solidFill>
                <a:latin typeface="Arial"/>
              </a:rPr>
              <a:t>Connect/Validation IP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64" name="CustomShape 2"/>
          <p:cNvSpPr/>
          <p:nvPr/>
        </p:nvSpPr>
        <p:spPr>
          <a:xfrm>
            <a:off x="7083360" y="6242400"/>
            <a:ext cx="41140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</a:rPr>
              <a:t>Copyright © 2024, E-Elements Technology Co., LTD.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65" name="CustomShape 3"/>
          <p:cNvSpPr/>
          <p:nvPr/>
        </p:nvSpPr>
        <p:spPr>
          <a:xfrm>
            <a:off x="11198160" y="6242400"/>
            <a:ext cx="65016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CFD49755-11DB-4034-AFBA-F2A612E1F62E}" type="slidenum">
              <a:rPr b="0" lang="en-US" sz="1200" spc="-1" strike="noStrike">
                <a:solidFill>
                  <a:srgbClr val="000000"/>
                </a:solidFill>
                <a:latin typeface="Arial"/>
              </a:rPr>
              <a:t>36</a:t>
            </a:fld>
            <a:endParaRPr b="0" lang="en-US" sz="1200" spc="-1" strike="noStrike">
              <a:latin typeface="Arial"/>
            </a:endParaRPr>
          </a:p>
        </p:txBody>
      </p:sp>
      <p:sp>
        <p:nvSpPr>
          <p:cNvPr id="266" name="CustomShape 4"/>
          <p:cNvSpPr/>
          <p:nvPr/>
        </p:nvSpPr>
        <p:spPr>
          <a:xfrm>
            <a:off x="0" y="1106280"/>
            <a:ext cx="12188160" cy="4952160"/>
          </a:xfrm>
          <a:prstGeom prst="rect">
            <a:avLst/>
          </a:prstGeom>
          <a:solidFill>
            <a:srgbClr val="d0d9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67" name="Content Placeholder 7" descr=""/>
          <p:cNvPicPr/>
          <p:nvPr/>
        </p:nvPicPr>
        <p:blipFill>
          <a:blip r:embed="rId1"/>
          <a:stretch/>
        </p:blipFill>
        <p:spPr>
          <a:xfrm>
            <a:off x="1977120" y="1571040"/>
            <a:ext cx="8237160" cy="4023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CustomShape 1"/>
          <p:cNvSpPr/>
          <p:nvPr/>
        </p:nvSpPr>
        <p:spPr>
          <a:xfrm>
            <a:off x="838080" y="497160"/>
            <a:ext cx="10514880" cy="590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000000"/>
                </a:solidFill>
                <a:latin typeface="Arial"/>
              </a:rPr>
              <a:t>Export Hardware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69" name="CustomShape 2"/>
          <p:cNvSpPr/>
          <p:nvPr/>
        </p:nvSpPr>
        <p:spPr>
          <a:xfrm>
            <a:off x="7083360" y="6242400"/>
            <a:ext cx="41140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</a:rPr>
              <a:t>Copyright © 2024, E-Elements Technology Co., LTD.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70" name="CustomShape 3"/>
          <p:cNvSpPr/>
          <p:nvPr/>
        </p:nvSpPr>
        <p:spPr>
          <a:xfrm>
            <a:off x="11198160" y="6242400"/>
            <a:ext cx="65016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C093D784-776D-44A7-8837-E60A5D4F6D3C}" type="slidenum">
              <a:rPr b="0" lang="en-US" sz="1200" spc="-1" strike="noStrike">
                <a:solidFill>
                  <a:srgbClr val="000000"/>
                </a:solidFill>
                <a:latin typeface="Arial"/>
              </a:rPr>
              <a:t>37</a:t>
            </a:fld>
            <a:endParaRPr b="0" lang="en-US" sz="1200" spc="-1" strike="noStrike">
              <a:latin typeface="Arial"/>
            </a:endParaRPr>
          </a:p>
        </p:txBody>
      </p:sp>
      <p:sp>
        <p:nvSpPr>
          <p:cNvPr id="271" name="CustomShape 4"/>
          <p:cNvSpPr/>
          <p:nvPr/>
        </p:nvSpPr>
        <p:spPr>
          <a:xfrm>
            <a:off x="0" y="1106280"/>
            <a:ext cx="12188160" cy="4952160"/>
          </a:xfrm>
          <a:prstGeom prst="rect">
            <a:avLst/>
          </a:prstGeom>
          <a:solidFill>
            <a:srgbClr val="d0d9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72" name="Content Placeholder 9" descr=""/>
          <p:cNvPicPr/>
          <p:nvPr/>
        </p:nvPicPr>
        <p:blipFill>
          <a:blip r:embed="rId1"/>
          <a:stretch/>
        </p:blipFill>
        <p:spPr>
          <a:xfrm>
            <a:off x="610200" y="1576800"/>
            <a:ext cx="6885000" cy="3704040"/>
          </a:xfrm>
          <a:prstGeom prst="rect">
            <a:avLst/>
          </a:prstGeom>
          <a:ln>
            <a:noFill/>
          </a:ln>
        </p:spPr>
      </p:pic>
      <p:pic>
        <p:nvPicPr>
          <p:cNvPr id="273" name="Picture 11" descr=""/>
          <p:cNvPicPr/>
          <p:nvPr/>
        </p:nvPicPr>
        <p:blipFill>
          <a:blip r:embed="rId2"/>
          <a:stretch/>
        </p:blipFill>
        <p:spPr>
          <a:xfrm>
            <a:off x="7653600" y="1901880"/>
            <a:ext cx="4004640" cy="33789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CustomShape 1"/>
          <p:cNvSpPr/>
          <p:nvPr/>
        </p:nvSpPr>
        <p:spPr>
          <a:xfrm>
            <a:off x="838080" y="497160"/>
            <a:ext cx="10514880" cy="590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000000"/>
                </a:solidFill>
                <a:latin typeface="Arial"/>
              </a:rPr>
              <a:t>Xilinx Vitis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75" name="CustomShape 2"/>
          <p:cNvSpPr/>
          <p:nvPr/>
        </p:nvSpPr>
        <p:spPr>
          <a:xfrm>
            <a:off x="7083360" y="6242400"/>
            <a:ext cx="41140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</a:rPr>
              <a:t>Copyright © 2024, E-Elements Technology Co., LTD.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76" name="CustomShape 3"/>
          <p:cNvSpPr/>
          <p:nvPr/>
        </p:nvSpPr>
        <p:spPr>
          <a:xfrm>
            <a:off x="11198160" y="6242400"/>
            <a:ext cx="65016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5602D475-E8CC-4FB2-B31E-72539E067BFE}" type="slidenum">
              <a:rPr b="0" lang="en-US" sz="1200" spc="-1" strike="noStrike">
                <a:solidFill>
                  <a:srgbClr val="000000"/>
                </a:solidFill>
                <a:latin typeface="Arial"/>
              </a:rPr>
              <a:t>38</a:t>
            </a:fld>
            <a:endParaRPr b="0" lang="en-US" sz="1200" spc="-1" strike="noStrike">
              <a:latin typeface="Arial"/>
            </a:endParaRPr>
          </a:p>
        </p:txBody>
      </p:sp>
      <p:pic>
        <p:nvPicPr>
          <p:cNvPr id="277" name="Picture 2" descr=""/>
          <p:cNvPicPr/>
          <p:nvPr/>
        </p:nvPicPr>
        <p:blipFill>
          <a:blip r:embed="rId1"/>
          <a:stretch/>
        </p:blipFill>
        <p:spPr>
          <a:xfrm>
            <a:off x="1852560" y="1428840"/>
            <a:ext cx="8485920" cy="39999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CustomShape 1"/>
          <p:cNvSpPr/>
          <p:nvPr/>
        </p:nvSpPr>
        <p:spPr>
          <a:xfrm>
            <a:off x="838080" y="497160"/>
            <a:ext cx="10514880" cy="590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000000"/>
                </a:solidFill>
                <a:latin typeface="Arial"/>
              </a:rPr>
              <a:t>Create Workspace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79" name="CustomShape 2"/>
          <p:cNvSpPr/>
          <p:nvPr/>
        </p:nvSpPr>
        <p:spPr>
          <a:xfrm>
            <a:off x="7083360" y="6242400"/>
            <a:ext cx="41140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</a:rPr>
              <a:t>Copyright © 2024, E-Elements Technology Co., LTD.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80" name="CustomShape 3"/>
          <p:cNvSpPr/>
          <p:nvPr/>
        </p:nvSpPr>
        <p:spPr>
          <a:xfrm>
            <a:off x="11198160" y="6242400"/>
            <a:ext cx="65016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8EF10D7F-DB86-4D55-8C63-3A1133DE0EAB}" type="slidenum">
              <a:rPr b="0" lang="en-US" sz="1200" spc="-1" strike="noStrike">
                <a:solidFill>
                  <a:srgbClr val="000000"/>
                </a:solidFill>
                <a:latin typeface="Arial"/>
              </a:rPr>
              <a:t>39</a:t>
            </a:fld>
            <a:endParaRPr b="0" lang="en-US" sz="1200" spc="-1" strike="noStrike">
              <a:latin typeface="Arial"/>
            </a:endParaRPr>
          </a:p>
        </p:txBody>
      </p:sp>
      <p:sp>
        <p:nvSpPr>
          <p:cNvPr id="281" name="CustomShape 4"/>
          <p:cNvSpPr/>
          <p:nvPr/>
        </p:nvSpPr>
        <p:spPr>
          <a:xfrm>
            <a:off x="0" y="1106280"/>
            <a:ext cx="12188160" cy="4952160"/>
          </a:xfrm>
          <a:prstGeom prst="rect">
            <a:avLst/>
          </a:prstGeom>
          <a:solidFill>
            <a:srgbClr val="d0d9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82" name="Content Placeholder 7" descr=""/>
          <p:cNvPicPr/>
          <p:nvPr/>
        </p:nvPicPr>
        <p:blipFill>
          <a:blip r:embed="rId1"/>
          <a:stretch/>
        </p:blipFill>
        <p:spPr>
          <a:xfrm>
            <a:off x="3442320" y="2161800"/>
            <a:ext cx="5303160" cy="28418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CustomShape 1"/>
          <p:cNvSpPr/>
          <p:nvPr/>
        </p:nvSpPr>
        <p:spPr>
          <a:xfrm>
            <a:off x="838080" y="497160"/>
            <a:ext cx="10514880" cy="590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000000"/>
                </a:solidFill>
                <a:latin typeface="Arial"/>
              </a:rPr>
              <a:t>System Setup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94" name="CustomShape 2"/>
          <p:cNvSpPr/>
          <p:nvPr/>
        </p:nvSpPr>
        <p:spPr>
          <a:xfrm>
            <a:off x="838080" y="1207080"/>
            <a:ext cx="10514880" cy="5101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4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Software</a:t>
            </a:r>
            <a:endParaRPr b="0" lang="en-US" sz="2800" spc="-1" strike="noStrike">
              <a:latin typeface="Arial"/>
            </a:endParaRPr>
          </a:p>
          <a:p>
            <a:pPr lvl="1" marL="685800" indent="-227880">
              <a:lnSpc>
                <a:spcPct val="140000"/>
              </a:lnSpc>
              <a:spcBef>
                <a:spcPts val="499"/>
              </a:spcBef>
              <a:buClr>
                <a:srgbClr val="ff6d00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AMD Xilinx Vitis IDE 2022.1</a:t>
            </a:r>
            <a:endParaRPr b="0" lang="en-US" sz="2400" spc="-1" strike="noStrike">
              <a:latin typeface="Arial"/>
            </a:endParaRPr>
          </a:p>
          <a:p>
            <a:pPr lvl="1" marL="685800" indent="-227880">
              <a:lnSpc>
                <a:spcPct val="140000"/>
              </a:lnSpc>
              <a:spcBef>
                <a:spcPts val="499"/>
              </a:spcBef>
              <a:buClr>
                <a:srgbClr val="ff6d00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Lab source</a:t>
            </a:r>
            <a:endParaRPr b="0" lang="en-US" sz="2400" spc="-1" strike="noStrike">
              <a:latin typeface="Arial"/>
            </a:endParaRPr>
          </a:p>
          <a:p>
            <a:pPr lvl="2" marL="1143000" indent="-227880">
              <a:lnSpc>
                <a:spcPct val="140000"/>
              </a:lnSpc>
              <a:spcBef>
                <a:spcPts val="499"/>
              </a:spcBef>
              <a:buClr>
                <a:srgbClr val="000000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2000" spc="-1" strike="noStrike" u="sng">
                <a:solidFill>
                  <a:srgbClr val="0563c1"/>
                </a:solidFill>
                <a:uFillTx/>
                <a:latin typeface="Arial"/>
                <a:hlinkClick r:id="rId1"/>
              </a:rPr>
              <a:t>https://github.com/eefae/Basic-Development-Flow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4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Hardware</a:t>
            </a:r>
            <a:endParaRPr b="0" lang="en-US" sz="2800" spc="-1" strike="noStrike">
              <a:latin typeface="Arial"/>
            </a:endParaRPr>
          </a:p>
          <a:p>
            <a:pPr lvl="1" marL="685800" indent="-227880">
              <a:lnSpc>
                <a:spcPct val="140000"/>
              </a:lnSpc>
              <a:spcBef>
                <a:spcPts val="499"/>
              </a:spcBef>
              <a:buClr>
                <a:srgbClr val="ff6d00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PYNQ-ZU </a:t>
            </a:r>
            <a:endParaRPr b="0" lang="en-US" sz="2400" spc="-1" strike="noStrike">
              <a:latin typeface="Arial"/>
            </a:endParaRPr>
          </a:p>
          <a:p>
            <a:pPr lvl="2" marL="1143000" indent="-227880">
              <a:lnSpc>
                <a:spcPct val="140000"/>
              </a:lnSpc>
              <a:spcBef>
                <a:spcPts val="499"/>
              </a:spcBef>
              <a:buClr>
                <a:srgbClr val="000000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2000" spc="-1" strike="noStrike" u="sng">
                <a:solidFill>
                  <a:srgbClr val="0563c1"/>
                </a:solidFill>
                <a:uFillTx/>
                <a:latin typeface="Arial"/>
                <a:hlinkClick r:id="rId2"/>
              </a:rPr>
              <a:t>https://www.e-elements.com.tw/products/fpga_system/xup_pynq/pynq-zu/</a:t>
            </a:r>
            <a:endParaRPr b="0" lang="en-US" sz="2000" spc="-1" strike="noStrike">
              <a:latin typeface="Arial"/>
            </a:endParaRPr>
          </a:p>
          <a:p>
            <a:pPr lvl="2" marL="1143000" indent="-227880">
              <a:lnSpc>
                <a:spcPct val="140000"/>
              </a:lnSpc>
              <a:spcBef>
                <a:spcPts val="499"/>
              </a:spcBef>
              <a:buClr>
                <a:srgbClr val="000000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2000" spc="-1" strike="noStrike" u="sng">
                <a:solidFill>
                  <a:srgbClr val="0563c1"/>
                </a:solidFill>
                <a:uFillTx/>
                <a:latin typeface="Arial"/>
                <a:hlinkClick r:id="rId3"/>
              </a:rPr>
              <a:t>https://github.com/Xilinx/PYNQ-ZU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95" name="CustomShape 3"/>
          <p:cNvSpPr/>
          <p:nvPr/>
        </p:nvSpPr>
        <p:spPr>
          <a:xfrm>
            <a:off x="7083360" y="6242400"/>
            <a:ext cx="41140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</a:rPr>
              <a:t>Copyright © 2024, E-Elements Technology Co., LTD.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96" name="CustomShape 4"/>
          <p:cNvSpPr/>
          <p:nvPr/>
        </p:nvSpPr>
        <p:spPr>
          <a:xfrm>
            <a:off x="11198160" y="6242400"/>
            <a:ext cx="65016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DF31BABD-EE71-4873-AC62-BF572BB7B276}" type="slidenum">
              <a:rPr b="0" lang="en-US" sz="1200" spc="-1" strike="noStrike">
                <a:solidFill>
                  <a:srgbClr val="000000"/>
                </a:solidFill>
                <a:latin typeface="Arial"/>
              </a:rPr>
              <a:t>4</a:t>
            </a:fld>
            <a:endParaRPr b="0" lang="en-US" sz="1200" spc="-1" strike="noStrike">
              <a:latin typeface="Arial"/>
            </a:endParaRPr>
          </a:p>
        </p:txBody>
      </p:sp>
      <p:pic>
        <p:nvPicPr>
          <p:cNvPr id="97" name="" descr=""/>
          <p:cNvPicPr/>
          <p:nvPr/>
        </p:nvPicPr>
        <p:blipFill>
          <a:blip r:embed="rId4"/>
          <a:stretch/>
        </p:blipFill>
        <p:spPr>
          <a:xfrm>
            <a:off x="7881840" y="3017520"/>
            <a:ext cx="1078920" cy="15537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CustomShape 1"/>
          <p:cNvSpPr/>
          <p:nvPr/>
        </p:nvSpPr>
        <p:spPr>
          <a:xfrm>
            <a:off x="838080" y="497160"/>
            <a:ext cx="10514880" cy="590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000000"/>
                </a:solidFill>
                <a:latin typeface="Arial"/>
              </a:rPr>
              <a:t>Create Platform Project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84" name="CustomShape 2"/>
          <p:cNvSpPr/>
          <p:nvPr/>
        </p:nvSpPr>
        <p:spPr>
          <a:xfrm>
            <a:off x="7083360" y="6242400"/>
            <a:ext cx="41140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</a:rPr>
              <a:t>Copyright © 2024, E-Elements Technology Co., LTD.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85" name="CustomShape 3"/>
          <p:cNvSpPr/>
          <p:nvPr/>
        </p:nvSpPr>
        <p:spPr>
          <a:xfrm>
            <a:off x="11198160" y="6242400"/>
            <a:ext cx="65016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F7D40EA5-BAC7-4909-AC1B-ED16CF9BE2CB}" type="slidenum">
              <a:rPr b="0" lang="en-US" sz="1200" spc="-1" strike="noStrike">
                <a:solidFill>
                  <a:srgbClr val="000000"/>
                </a:solidFill>
                <a:latin typeface="Arial"/>
              </a:rPr>
              <a:t>40</a:t>
            </a:fld>
            <a:endParaRPr b="0" lang="en-US" sz="1200" spc="-1" strike="noStrike">
              <a:latin typeface="Arial"/>
            </a:endParaRPr>
          </a:p>
        </p:txBody>
      </p:sp>
      <p:sp>
        <p:nvSpPr>
          <p:cNvPr id="286" name="CustomShape 4"/>
          <p:cNvSpPr/>
          <p:nvPr/>
        </p:nvSpPr>
        <p:spPr>
          <a:xfrm>
            <a:off x="0" y="1106280"/>
            <a:ext cx="12188160" cy="4952160"/>
          </a:xfrm>
          <a:prstGeom prst="rect">
            <a:avLst/>
          </a:prstGeom>
          <a:solidFill>
            <a:srgbClr val="d0d9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87" name="Content Placeholder 5" descr=""/>
          <p:cNvPicPr/>
          <p:nvPr/>
        </p:nvPicPr>
        <p:blipFill>
          <a:blip r:embed="rId1"/>
          <a:stretch/>
        </p:blipFill>
        <p:spPr>
          <a:xfrm>
            <a:off x="421920" y="1605960"/>
            <a:ext cx="6824520" cy="4021200"/>
          </a:xfrm>
          <a:prstGeom prst="rect">
            <a:avLst/>
          </a:prstGeom>
          <a:ln>
            <a:noFill/>
          </a:ln>
        </p:spPr>
      </p:pic>
      <p:pic>
        <p:nvPicPr>
          <p:cNvPr id="288" name="Picture 10" descr=""/>
          <p:cNvPicPr/>
          <p:nvPr/>
        </p:nvPicPr>
        <p:blipFill>
          <a:blip r:embed="rId2"/>
          <a:stretch/>
        </p:blipFill>
        <p:spPr>
          <a:xfrm>
            <a:off x="7417440" y="1822320"/>
            <a:ext cx="4431240" cy="38052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CustomShape 1"/>
          <p:cNvSpPr/>
          <p:nvPr/>
        </p:nvSpPr>
        <p:spPr>
          <a:xfrm>
            <a:off x="838080" y="497160"/>
            <a:ext cx="10514880" cy="590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000000"/>
                </a:solidFill>
                <a:latin typeface="Arial"/>
              </a:rPr>
              <a:t>Create Application Project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90" name="CustomShape 2"/>
          <p:cNvSpPr/>
          <p:nvPr/>
        </p:nvSpPr>
        <p:spPr>
          <a:xfrm>
            <a:off x="7083360" y="6242400"/>
            <a:ext cx="41140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</a:rPr>
              <a:t>Copyright © 2024, E-Elements Technology Co., LTD.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91" name="CustomShape 3"/>
          <p:cNvSpPr/>
          <p:nvPr/>
        </p:nvSpPr>
        <p:spPr>
          <a:xfrm>
            <a:off x="11198160" y="6242400"/>
            <a:ext cx="65016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1FD99851-7F72-4063-B9F7-B7EB02E3863F}" type="slidenum">
              <a:rPr b="0" lang="en-US" sz="1200" spc="-1" strike="noStrike">
                <a:solidFill>
                  <a:srgbClr val="000000"/>
                </a:solidFill>
                <a:latin typeface="Arial"/>
              </a:rPr>
              <a:t>41</a:t>
            </a:fld>
            <a:endParaRPr b="0" lang="en-US" sz="1200" spc="-1" strike="noStrike">
              <a:latin typeface="Arial"/>
            </a:endParaRPr>
          </a:p>
        </p:txBody>
      </p:sp>
      <p:pic>
        <p:nvPicPr>
          <p:cNvPr id="292" name="Content Placeholder 9" descr=""/>
          <p:cNvPicPr/>
          <p:nvPr/>
        </p:nvPicPr>
        <p:blipFill>
          <a:blip r:embed="rId1"/>
          <a:stretch/>
        </p:blipFill>
        <p:spPr>
          <a:xfrm>
            <a:off x="1725480" y="1088280"/>
            <a:ext cx="8740440" cy="51505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CustomShape 1"/>
          <p:cNvSpPr/>
          <p:nvPr/>
        </p:nvSpPr>
        <p:spPr>
          <a:xfrm>
            <a:off x="838080" y="497160"/>
            <a:ext cx="10514880" cy="590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000000"/>
                </a:solidFill>
                <a:latin typeface="Arial"/>
              </a:rPr>
              <a:t>Create Application Project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94" name="CustomShape 2"/>
          <p:cNvSpPr/>
          <p:nvPr/>
        </p:nvSpPr>
        <p:spPr>
          <a:xfrm>
            <a:off x="7083360" y="6242400"/>
            <a:ext cx="41140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</a:rPr>
              <a:t>Copyright © 2024, E-Elements Technology Co., LTD.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95" name="CustomShape 3"/>
          <p:cNvSpPr/>
          <p:nvPr/>
        </p:nvSpPr>
        <p:spPr>
          <a:xfrm>
            <a:off x="11198160" y="6242400"/>
            <a:ext cx="65016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1DA341FB-12AF-4181-9B27-4B59C5A73C22}" type="slidenum">
              <a:rPr b="0" lang="en-US" sz="1200" spc="-1" strike="noStrike">
                <a:solidFill>
                  <a:srgbClr val="000000"/>
                </a:solidFill>
                <a:latin typeface="Arial"/>
              </a:rPr>
              <a:t>42</a:t>
            </a:fld>
            <a:endParaRPr b="0" lang="en-US" sz="1200" spc="-1" strike="noStrike">
              <a:latin typeface="Arial"/>
            </a:endParaRPr>
          </a:p>
        </p:txBody>
      </p:sp>
      <p:sp>
        <p:nvSpPr>
          <p:cNvPr id="296" name="CustomShape 4"/>
          <p:cNvSpPr/>
          <p:nvPr/>
        </p:nvSpPr>
        <p:spPr>
          <a:xfrm>
            <a:off x="0" y="1106280"/>
            <a:ext cx="12188160" cy="4952160"/>
          </a:xfrm>
          <a:prstGeom prst="rect">
            <a:avLst/>
          </a:prstGeom>
          <a:solidFill>
            <a:srgbClr val="d0d9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97" name="Picture 12" descr=""/>
          <p:cNvPicPr/>
          <p:nvPr/>
        </p:nvPicPr>
        <p:blipFill>
          <a:blip r:embed="rId1"/>
          <a:stretch/>
        </p:blipFill>
        <p:spPr>
          <a:xfrm>
            <a:off x="4648320" y="1200600"/>
            <a:ext cx="2891880" cy="2350080"/>
          </a:xfrm>
          <a:prstGeom prst="rect">
            <a:avLst/>
          </a:prstGeom>
          <a:ln>
            <a:noFill/>
          </a:ln>
        </p:spPr>
      </p:pic>
      <p:pic>
        <p:nvPicPr>
          <p:cNvPr id="298" name="Picture 14" descr=""/>
          <p:cNvPicPr/>
          <p:nvPr/>
        </p:nvPicPr>
        <p:blipFill>
          <a:blip r:embed="rId2"/>
          <a:stretch/>
        </p:blipFill>
        <p:spPr>
          <a:xfrm>
            <a:off x="7813440" y="1232280"/>
            <a:ext cx="2891880" cy="2350080"/>
          </a:xfrm>
          <a:prstGeom prst="rect">
            <a:avLst/>
          </a:prstGeom>
          <a:ln>
            <a:noFill/>
          </a:ln>
        </p:spPr>
      </p:pic>
      <p:pic>
        <p:nvPicPr>
          <p:cNvPr id="299" name="Picture 7" descr=""/>
          <p:cNvPicPr/>
          <p:nvPr/>
        </p:nvPicPr>
        <p:blipFill>
          <a:blip r:embed="rId3"/>
          <a:stretch/>
        </p:blipFill>
        <p:spPr>
          <a:xfrm>
            <a:off x="1485720" y="1200600"/>
            <a:ext cx="2891880" cy="2350080"/>
          </a:xfrm>
          <a:prstGeom prst="rect">
            <a:avLst/>
          </a:prstGeom>
          <a:ln>
            <a:noFill/>
          </a:ln>
        </p:spPr>
      </p:pic>
      <p:pic>
        <p:nvPicPr>
          <p:cNvPr id="300" name="Picture 11" descr=""/>
          <p:cNvPicPr/>
          <p:nvPr/>
        </p:nvPicPr>
        <p:blipFill>
          <a:blip r:embed="rId4"/>
          <a:stretch/>
        </p:blipFill>
        <p:spPr>
          <a:xfrm>
            <a:off x="1485720" y="3645720"/>
            <a:ext cx="2891880" cy="2350080"/>
          </a:xfrm>
          <a:prstGeom prst="rect">
            <a:avLst/>
          </a:prstGeom>
          <a:ln>
            <a:noFill/>
          </a:ln>
        </p:spPr>
      </p:pic>
      <p:pic>
        <p:nvPicPr>
          <p:cNvPr id="301" name="Picture 16" descr=""/>
          <p:cNvPicPr/>
          <p:nvPr/>
        </p:nvPicPr>
        <p:blipFill>
          <a:blip r:embed="rId5"/>
          <a:stretch/>
        </p:blipFill>
        <p:spPr>
          <a:xfrm>
            <a:off x="4648320" y="3645720"/>
            <a:ext cx="2891880" cy="23500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CustomShape 1"/>
          <p:cNvSpPr/>
          <p:nvPr/>
        </p:nvSpPr>
        <p:spPr>
          <a:xfrm>
            <a:off x="838080" y="497160"/>
            <a:ext cx="10514880" cy="590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000000"/>
                </a:solidFill>
                <a:latin typeface="Arial"/>
              </a:rPr>
              <a:t>Build All Project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303" name="CustomShape 2"/>
          <p:cNvSpPr/>
          <p:nvPr/>
        </p:nvSpPr>
        <p:spPr>
          <a:xfrm>
            <a:off x="7083360" y="6242400"/>
            <a:ext cx="41140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</a:rPr>
              <a:t>Copyright © 2024, E-Elements Technology Co., LTD.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304" name="CustomShape 3"/>
          <p:cNvSpPr/>
          <p:nvPr/>
        </p:nvSpPr>
        <p:spPr>
          <a:xfrm>
            <a:off x="11198160" y="6242400"/>
            <a:ext cx="65016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27A1E031-E1B1-4FB9-A526-6A58A566DC5E}" type="slidenum">
              <a:rPr b="0" lang="en-US" sz="1200" spc="-1" strike="noStrike">
                <a:solidFill>
                  <a:srgbClr val="000000"/>
                </a:solidFill>
                <a:latin typeface="Arial"/>
              </a:rPr>
              <a:t>43</a:t>
            </a:fld>
            <a:endParaRPr b="0" lang="en-US" sz="1200" spc="-1" strike="noStrike">
              <a:latin typeface="Arial"/>
            </a:endParaRPr>
          </a:p>
        </p:txBody>
      </p:sp>
      <p:sp>
        <p:nvSpPr>
          <p:cNvPr id="305" name="CustomShape 4"/>
          <p:cNvSpPr/>
          <p:nvPr/>
        </p:nvSpPr>
        <p:spPr>
          <a:xfrm>
            <a:off x="0" y="1106280"/>
            <a:ext cx="12188160" cy="4952160"/>
          </a:xfrm>
          <a:prstGeom prst="rect">
            <a:avLst/>
          </a:prstGeom>
          <a:solidFill>
            <a:srgbClr val="d0d9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06" name="Content Placeholder 9" descr=""/>
          <p:cNvPicPr/>
          <p:nvPr/>
        </p:nvPicPr>
        <p:blipFill>
          <a:blip r:embed="rId1"/>
          <a:stretch/>
        </p:blipFill>
        <p:spPr>
          <a:xfrm>
            <a:off x="2287800" y="1339920"/>
            <a:ext cx="7612200" cy="44856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CustomShape 1"/>
          <p:cNvSpPr/>
          <p:nvPr/>
        </p:nvSpPr>
        <p:spPr>
          <a:xfrm>
            <a:off x="838080" y="497160"/>
            <a:ext cx="10514880" cy="590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000000"/>
                </a:solidFill>
                <a:latin typeface="Arial"/>
              </a:rPr>
              <a:t>Run the Demo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308" name="CustomShape 2"/>
          <p:cNvSpPr/>
          <p:nvPr/>
        </p:nvSpPr>
        <p:spPr>
          <a:xfrm>
            <a:off x="7083360" y="6242400"/>
            <a:ext cx="41140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</a:rPr>
              <a:t>Copyright © 2024, E-Elements Technology Co., LTD.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309" name="CustomShape 3"/>
          <p:cNvSpPr/>
          <p:nvPr/>
        </p:nvSpPr>
        <p:spPr>
          <a:xfrm>
            <a:off x="11198160" y="6242400"/>
            <a:ext cx="65016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F934D0FB-822D-4FF7-9345-2522E7AD6960}" type="slidenum">
              <a:rPr b="0" lang="en-US" sz="1200" spc="-1" strike="noStrike">
                <a:solidFill>
                  <a:srgbClr val="000000"/>
                </a:solidFill>
                <a:latin typeface="Arial"/>
              </a:rPr>
              <a:t>44</a:t>
            </a:fld>
            <a:endParaRPr b="0" lang="en-US" sz="1200" spc="-1" strike="noStrike">
              <a:latin typeface="Arial"/>
            </a:endParaRPr>
          </a:p>
        </p:txBody>
      </p:sp>
      <p:sp>
        <p:nvSpPr>
          <p:cNvPr id="310" name="CustomShape 4"/>
          <p:cNvSpPr/>
          <p:nvPr/>
        </p:nvSpPr>
        <p:spPr>
          <a:xfrm>
            <a:off x="0" y="1106280"/>
            <a:ext cx="12188160" cy="4952160"/>
          </a:xfrm>
          <a:prstGeom prst="rect">
            <a:avLst/>
          </a:prstGeom>
          <a:solidFill>
            <a:srgbClr val="d0d9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11" name="Content Placeholder 7" descr=""/>
          <p:cNvPicPr/>
          <p:nvPr/>
        </p:nvPicPr>
        <p:blipFill>
          <a:blip r:embed="rId1"/>
          <a:stretch/>
        </p:blipFill>
        <p:spPr>
          <a:xfrm>
            <a:off x="2289600" y="1339920"/>
            <a:ext cx="7612200" cy="44856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CustomShape 1"/>
          <p:cNvSpPr/>
          <p:nvPr/>
        </p:nvSpPr>
        <p:spPr>
          <a:xfrm>
            <a:off x="4481280" y="2393280"/>
            <a:ext cx="2442600" cy="1242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1" lang="zh-TW" sz="4200" spc="-1" strike="noStrike">
                <a:solidFill>
                  <a:srgbClr val="000000"/>
                </a:solidFill>
                <a:latin typeface="微軟正黑體"/>
                <a:ea typeface="微軟正黑體"/>
              </a:rPr>
              <a:t>聯絡我們</a:t>
            </a:r>
            <a:endParaRPr b="0" lang="en-US" sz="4200" spc="-1" strike="noStrike">
              <a:latin typeface="Arial"/>
            </a:endParaRPr>
          </a:p>
        </p:txBody>
      </p:sp>
      <p:sp>
        <p:nvSpPr>
          <p:cNvPr id="313" name="CustomShape 2"/>
          <p:cNvSpPr/>
          <p:nvPr/>
        </p:nvSpPr>
        <p:spPr>
          <a:xfrm>
            <a:off x="7429320" y="1629360"/>
            <a:ext cx="2780280" cy="3300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10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zh-CN" sz="3200" spc="-1" strike="noStrike">
                <a:solidFill>
                  <a:srgbClr val="000000"/>
                </a:solidFill>
                <a:latin typeface="微軟正黑體"/>
                <a:ea typeface="微軟正黑體"/>
              </a:rPr>
              <a:t>一元素科技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微軟正黑體"/>
                <a:ea typeface="微軟正黑體"/>
              </a:rPr>
              <a:t>sales@e-elements.com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微軟正黑體"/>
                <a:ea typeface="微軟正黑體"/>
              </a:rPr>
              <a:t>e-elements.com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14" name="CustomShape 3"/>
          <p:cNvSpPr/>
          <p:nvPr/>
        </p:nvSpPr>
        <p:spPr>
          <a:xfrm>
            <a:off x="4481280" y="3175920"/>
            <a:ext cx="2410560" cy="820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1" lang="en-US" sz="3200" spc="-1" strike="noStrike">
                <a:solidFill>
                  <a:srgbClr val="000000"/>
                </a:solidFill>
                <a:latin typeface="微軟正黑體"/>
                <a:ea typeface="微軟正黑體"/>
              </a:rPr>
              <a:t>Contact Us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315" name="Line 4"/>
          <p:cNvSpPr/>
          <p:nvPr/>
        </p:nvSpPr>
        <p:spPr>
          <a:xfrm>
            <a:off x="7128360" y="2574720"/>
            <a:ext cx="0" cy="1409400"/>
          </a:xfrm>
          <a:prstGeom prst="line">
            <a:avLst/>
          </a:prstGeom>
          <a:ln w="57240">
            <a:solidFill>
              <a:srgbClr val="ff6d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16" name="Picture 2" descr="A qr code on a white background&#10;&#10;Description automatically generated"/>
          <p:cNvPicPr/>
          <p:nvPr/>
        </p:nvPicPr>
        <p:blipFill>
          <a:blip r:embed="rId1"/>
          <a:stretch/>
        </p:blipFill>
        <p:spPr>
          <a:xfrm>
            <a:off x="10109880" y="2570400"/>
            <a:ext cx="1413360" cy="14133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CustomShape 1"/>
          <p:cNvSpPr/>
          <p:nvPr/>
        </p:nvSpPr>
        <p:spPr>
          <a:xfrm>
            <a:off x="838080" y="497160"/>
            <a:ext cx="10514880" cy="590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000000"/>
                </a:solidFill>
                <a:latin typeface="Arial"/>
              </a:rPr>
              <a:t>Base Overlay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99" name="CustomShape 2"/>
          <p:cNvSpPr/>
          <p:nvPr/>
        </p:nvSpPr>
        <p:spPr>
          <a:xfrm>
            <a:off x="7083360" y="6242400"/>
            <a:ext cx="41140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</a:rPr>
              <a:t>Copyright © 2024, E-Elements Technology Co., LTD.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00" name="CustomShape 3"/>
          <p:cNvSpPr/>
          <p:nvPr/>
        </p:nvSpPr>
        <p:spPr>
          <a:xfrm>
            <a:off x="11198160" y="6242400"/>
            <a:ext cx="65016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FF5A7D30-1074-4C54-A301-7447C4F8C232}" type="slidenum">
              <a:rPr b="0" lang="en-US" sz="1200" spc="-1" strike="noStrike">
                <a:solidFill>
                  <a:srgbClr val="000000"/>
                </a:solidFill>
                <a:latin typeface="Arial"/>
              </a:rPr>
              <a:t>5</a:t>
            </a:fld>
            <a:endParaRPr b="0" lang="en-US" sz="1200" spc="-1" strike="noStrike">
              <a:latin typeface="Arial"/>
            </a:endParaRPr>
          </a:p>
        </p:txBody>
      </p:sp>
      <p:sp>
        <p:nvSpPr>
          <p:cNvPr id="101" name="CustomShape 4"/>
          <p:cNvSpPr/>
          <p:nvPr/>
        </p:nvSpPr>
        <p:spPr>
          <a:xfrm>
            <a:off x="0" y="1106280"/>
            <a:ext cx="12188160" cy="4952160"/>
          </a:xfrm>
          <a:prstGeom prst="rect">
            <a:avLst/>
          </a:prstGeom>
          <a:solidFill>
            <a:srgbClr val="d0d9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02" name="" descr=""/>
          <p:cNvPicPr/>
          <p:nvPr/>
        </p:nvPicPr>
        <p:blipFill>
          <a:blip r:embed="rId1"/>
          <a:stretch/>
        </p:blipFill>
        <p:spPr>
          <a:xfrm>
            <a:off x="2651760" y="1436760"/>
            <a:ext cx="7029360" cy="43239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CustomShape 1"/>
          <p:cNvSpPr/>
          <p:nvPr/>
        </p:nvSpPr>
        <p:spPr>
          <a:xfrm>
            <a:off x="838080" y="497160"/>
            <a:ext cx="10514880" cy="590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000000"/>
                </a:solidFill>
                <a:latin typeface="Arial"/>
              </a:rPr>
              <a:t>Lab1 – For Loop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04" name="CustomShape 2"/>
          <p:cNvSpPr/>
          <p:nvPr/>
        </p:nvSpPr>
        <p:spPr>
          <a:xfrm>
            <a:off x="7083360" y="6242400"/>
            <a:ext cx="41140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</a:rPr>
              <a:t>Copyright © 2024, E-Elements Technology Co., LTD.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05" name="CustomShape 3"/>
          <p:cNvSpPr/>
          <p:nvPr/>
        </p:nvSpPr>
        <p:spPr>
          <a:xfrm>
            <a:off x="11198160" y="6242400"/>
            <a:ext cx="65016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28E56D20-E4D2-4FD3-9441-15AED10B0EB1}" type="slidenum">
              <a:rPr b="0" lang="en-US" sz="1200" spc="-1" strike="noStrike">
                <a:solidFill>
                  <a:srgbClr val="000000"/>
                </a:solidFill>
                <a:latin typeface="Arial"/>
              </a:rPr>
              <a:t>6</a:t>
            </a:fld>
            <a:endParaRPr b="0" lang="en-US" sz="1200" spc="-1" strike="noStrike">
              <a:latin typeface="Arial"/>
            </a:endParaRPr>
          </a:p>
        </p:txBody>
      </p:sp>
      <p:sp>
        <p:nvSpPr>
          <p:cNvPr id="106" name="CustomShape 4"/>
          <p:cNvSpPr/>
          <p:nvPr/>
        </p:nvSpPr>
        <p:spPr>
          <a:xfrm>
            <a:off x="0" y="1106280"/>
            <a:ext cx="12188160" cy="4952160"/>
          </a:xfrm>
          <a:prstGeom prst="rect">
            <a:avLst/>
          </a:prstGeom>
          <a:solidFill>
            <a:srgbClr val="d0d9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07" name="Picture 1" descr=""/>
          <p:cNvPicPr/>
          <p:nvPr/>
        </p:nvPicPr>
        <p:blipFill>
          <a:blip r:embed="rId1"/>
          <a:stretch/>
        </p:blipFill>
        <p:spPr>
          <a:xfrm>
            <a:off x="3919680" y="1773000"/>
            <a:ext cx="4352040" cy="36187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CustomShape 1"/>
          <p:cNvSpPr/>
          <p:nvPr/>
        </p:nvSpPr>
        <p:spPr>
          <a:xfrm>
            <a:off x="838080" y="497160"/>
            <a:ext cx="10514880" cy="590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000000"/>
                </a:solidFill>
                <a:latin typeface="Arial"/>
              </a:rPr>
              <a:t>Vitis HLS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09" name="CustomShape 2"/>
          <p:cNvSpPr/>
          <p:nvPr/>
        </p:nvSpPr>
        <p:spPr>
          <a:xfrm>
            <a:off x="7083360" y="6242400"/>
            <a:ext cx="41140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</a:rPr>
              <a:t>Copyright © 2024, E-Elements Technology Co., LTD.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10" name="CustomShape 3"/>
          <p:cNvSpPr/>
          <p:nvPr/>
        </p:nvSpPr>
        <p:spPr>
          <a:xfrm>
            <a:off x="11198160" y="6242400"/>
            <a:ext cx="65016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D56A5888-9E25-443F-BA32-AE9808854D38}" type="slidenum">
              <a:rPr b="0" lang="en-US" sz="1200" spc="-1" strike="noStrike">
                <a:solidFill>
                  <a:srgbClr val="000000"/>
                </a:solidFill>
                <a:latin typeface="Arial"/>
              </a:rPr>
              <a:t>7</a:t>
            </a:fld>
            <a:endParaRPr b="0" lang="en-US" sz="1200" spc="-1" strike="noStrike">
              <a:latin typeface="Arial"/>
            </a:endParaRPr>
          </a:p>
        </p:txBody>
      </p:sp>
      <p:pic>
        <p:nvPicPr>
          <p:cNvPr id="111" name="Picture 1" descr=""/>
          <p:cNvPicPr/>
          <p:nvPr/>
        </p:nvPicPr>
        <p:blipFill>
          <a:blip r:embed="rId1"/>
          <a:stretch/>
        </p:blipFill>
        <p:spPr>
          <a:xfrm>
            <a:off x="2505240" y="1924200"/>
            <a:ext cx="7181280" cy="36662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CustomShape 1"/>
          <p:cNvSpPr/>
          <p:nvPr/>
        </p:nvSpPr>
        <p:spPr>
          <a:xfrm>
            <a:off x="838080" y="497160"/>
            <a:ext cx="10514880" cy="590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000000"/>
                </a:solidFill>
                <a:latin typeface="Arial"/>
              </a:rPr>
              <a:t>Create Project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13" name="CustomShape 2"/>
          <p:cNvSpPr/>
          <p:nvPr/>
        </p:nvSpPr>
        <p:spPr>
          <a:xfrm>
            <a:off x="7083360" y="6242400"/>
            <a:ext cx="41140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</a:rPr>
              <a:t>Copyright © 2024, E-Elements Technology Co., LTD.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14" name="CustomShape 3"/>
          <p:cNvSpPr/>
          <p:nvPr/>
        </p:nvSpPr>
        <p:spPr>
          <a:xfrm>
            <a:off x="11198160" y="6242400"/>
            <a:ext cx="65016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9150CD00-7A28-4EAE-B7B2-43A55380CFAC}" type="slidenum">
              <a:rPr b="0" lang="en-US" sz="1200" spc="-1" strike="noStrike">
                <a:solidFill>
                  <a:srgbClr val="000000"/>
                </a:solidFill>
                <a:latin typeface="Arial"/>
              </a:rPr>
              <a:t>8</a:t>
            </a:fld>
            <a:endParaRPr b="0" lang="en-US" sz="1200" spc="-1" strike="noStrike">
              <a:latin typeface="Arial"/>
            </a:endParaRPr>
          </a:p>
        </p:txBody>
      </p:sp>
      <p:sp>
        <p:nvSpPr>
          <p:cNvPr id="115" name="CustomShape 4"/>
          <p:cNvSpPr/>
          <p:nvPr/>
        </p:nvSpPr>
        <p:spPr>
          <a:xfrm>
            <a:off x="0" y="1106280"/>
            <a:ext cx="12188160" cy="4952160"/>
          </a:xfrm>
          <a:prstGeom prst="rect">
            <a:avLst/>
          </a:prstGeom>
          <a:solidFill>
            <a:srgbClr val="d0d9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16" name="Content Placeholder 12" descr=""/>
          <p:cNvPicPr/>
          <p:nvPr/>
        </p:nvPicPr>
        <p:blipFill>
          <a:blip r:embed="rId1"/>
          <a:stretch/>
        </p:blipFill>
        <p:spPr>
          <a:xfrm>
            <a:off x="3173760" y="1380960"/>
            <a:ext cx="5840640" cy="44035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CustomShape 1"/>
          <p:cNvSpPr/>
          <p:nvPr/>
        </p:nvSpPr>
        <p:spPr>
          <a:xfrm>
            <a:off x="838080" y="497160"/>
            <a:ext cx="10514880" cy="590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000000"/>
                </a:solidFill>
                <a:latin typeface="Arial"/>
              </a:rPr>
              <a:t>Create Project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18" name="CustomShape 2"/>
          <p:cNvSpPr/>
          <p:nvPr/>
        </p:nvSpPr>
        <p:spPr>
          <a:xfrm>
            <a:off x="7083360" y="6242400"/>
            <a:ext cx="41140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</a:rPr>
              <a:t>Copyright © 2024, E-Elements Technology Co., LTD.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19" name="CustomShape 3"/>
          <p:cNvSpPr/>
          <p:nvPr/>
        </p:nvSpPr>
        <p:spPr>
          <a:xfrm>
            <a:off x="11198160" y="6242400"/>
            <a:ext cx="65016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53F600BA-382D-4510-99D7-F8E37CA43269}" type="slidenum">
              <a:rPr b="0" lang="en-US" sz="1200" spc="-1" strike="noStrike">
                <a:solidFill>
                  <a:srgbClr val="000000"/>
                </a:solidFill>
                <a:latin typeface="Arial"/>
              </a:rPr>
              <a:t>9</a:t>
            </a:fld>
            <a:endParaRPr b="0" lang="en-US" sz="1200" spc="-1" strike="noStrike">
              <a:latin typeface="Arial"/>
            </a:endParaRPr>
          </a:p>
        </p:txBody>
      </p:sp>
      <p:sp>
        <p:nvSpPr>
          <p:cNvPr id="120" name="CustomShape 4"/>
          <p:cNvSpPr/>
          <p:nvPr/>
        </p:nvSpPr>
        <p:spPr>
          <a:xfrm>
            <a:off x="0" y="1106280"/>
            <a:ext cx="12188160" cy="4952160"/>
          </a:xfrm>
          <a:prstGeom prst="rect">
            <a:avLst/>
          </a:prstGeom>
          <a:solidFill>
            <a:srgbClr val="d0d9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21" name="Content Placeholder 7" descr=""/>
          <p:cNvPicPr/>
          <p:nvPr/>
        </p:nvPicPr>
        <p:blipFill>
          <a:blip r:embed="rId1"/>
          <a:stretch/>
        </p:blipFill>
        <p:spPr>
          <a:xfrm>
            <a:off x="3945600" y="1384200"/>
            <a:ext cx="4297320" cy="43963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{A0B22234-889A-2745-AFAC-4AD4D974F426}tf10001061</Template>
  <TotalTime>3472</TotalTime>
  <Application>LibreOffice/6.4.7.2$Linux_X86_64 LibreOffice_project/40$Build-2</Application>
  <Words>835</Words>
  <Paragraphs>218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2021-05-21T02:32:57Z</dcterms:created>
  <dc:creator>Microsoft Office User</dc:creator>
  <dc:description/>
  <dc:language>en-US</dc:language>
  <cp:lastModifiedBy/>
  <dcterms:modified xsi:type="dcterms:W3CDTF">2024-06-03T10:45:52Z</dcterms:modified>
  <cp:revision>103</cp:revision>
  <dc:subject/>
  <dc:title>PowerPoint 簡報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43</vt:i4>
  </property>
  <property fmtid="{D5CDD505-2E9C-101B-9397-08002B2CF9AE}" pid="8" name="PresentationFormat">
    <vt:lpwstr>Widescreen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45</vt:i4>
  </property>
</Properties>
</file>